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70" r:id="rId2"/>
  </p:sldMasterIdLst>
  <p:notesMasterIdLst>
    <p:notesMasterId r:id="rId40"/>
  </p:notesMasterIdLst>
  <p:sldIdLst>
    <p:sldId id="256" r:id="rId3"/>
    <p:sldId id="259" r:id="rId4"/>
    <p:sldId id="260" r:id="rId5"/>
    <p:sldId id="261" r:id="rId6"/>
    <p:sldId id="262" r:id="rId7"/>
    <p:sldId id="263" r:id="rId8"/>
    <p:sldId id="291" r:id="rId9"/>
    <p:sldId id="268" r:id="rId10"/>
    <p:sldId id="270" r:id="rId11"/>
    <p:sldId id="271" r:id="rId12"/>
    <p:sldId id="272" r:id="rId13"/>
    <p:sldId id="292" r:id="rId14"/>
    <p:sldId id="273" r:id="rId15"/>
    <p:sldId id="274" r:id="rId16"/>
    <p:sldId id="275" r:id="rId17"/>
    <p:sldId id="295" r:id="rId18"/>
    <p:sldId id="264" r:id="rId19"/>
    <p:sldId id="265" r:id="rId20"/>
    <p:sldId id="266" r:id="rId21"/>
    <p:sldId id="267" r:id="rId22"/>
    <p:sldId id="276" r:id="rId23"/>
    <p:sldId id="277" r:id="rId24"/>
    <p:sldId id="280" r:id="rId25"/>
    <p:sldId id="281" r:id="rId26"/>
    <p:sldId id="282" r:id="rId27"/>
    <p:sldId id="278" r:id="rId28"/>
    <p:sldId id="279" r:id="rId29"/>
    <p:sldId id="283" r:id="rId30"/>
    <p:sldId id="284" r:id="rId31"/>
    <p:sldId id="293" r:id="rId32"/>
    <p:sldId id="285" r:id="rId33"/>
    <p:sldId id="286" r:id="rId34"/>
    <p:sldId id="287" r:id="rId35"/>
    <p:sldId id="288" r:id="rId36"/>
    <p:sldId id="289" r:id="rId37"/>
    <p:sldId id="290" r:id="rId38"/>
    <p:sldId id="257" r:id="rId39"/>
  </p:sldIdLst>
  <p:sldSz cx="12192000" cy="6858000"/>
  <p:notesSz cx="6858000" cy="9144000"/>
  <p:embeddedFontLst>
    <p:embeddedFont>
      <p:font typeface="Calibri" panose="020F0502020204030204" pitchFamily="34" charset="0"/>
      <p:regular r:id="rId41"/>
      <p:bold r:id="rId42"/>
      <p:italic r:id="rId43"/>
      <p:boldItalic r:id="rId44"/>
    </p:embeddedFont>
    <p:embeddedFont>
      <p:font typeface="Open Sans" panose="020B0606030504020204" pitchFamily="34" charset="0"/>
      <p:regular r:id="rId45"/>
      <p:bold r:id="rId46"/>
      <p:italic r:id="rId47"/>
      <p:boldItalic r:id="rId48"/>
    </p:embeddedFont>
    <p:embeddedFont>
      <p:font typeface="Roboto" panose="02000000000000000000" pitchFamily="2" charset="0"/>
      <p:regular r:id="rId49"/>
      <p:bold r:id="rId50"/>
      <p:italic r:id="rId51"/>
      <p:boldItalic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319">
          <p15:clr>
            <a:srgbClr val="A4A3A4"/>
          </p15:clr>
        </p15:guide>
        <p15:guide id="2" pos="6153">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4" roundtripDataSignature="AMtx7miV5LNAGEECDFlfa8hgn4ABy+qbI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1833DD9-A36A-439D-B9D2-7A811A7AA065}">
  <a:tblStyle styleId="{51833DD9-A36A-439D-B9D2-7A811A7AA065}"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7EDE7"/>
          </a:solidFill>
        </a:fill>
      </a:tcStyle>
    </a:wholeTbl>
    <a:band1H>
      <a:tcTxStyle/>
      <a:tcStyle>
        <a:tcBdr/>
        <a:fill>
          <a:solidFill>
            <a:srgbClr val="CCD9CB"/>
          </a:solidFill>
        </a:fill>
      </a:tcStyle>
    </a:band1H>
    <a:band2H>
      <a:tcTxStyle/>
      <a:tcStyle>
        <a:tcBdr/>
      </a:tcStyle>
    </a:band2H>
    <a:band1V>
      <a:tcTxStyle/>
      <a:tcStyle>
        <a:tcBdr/>
        <a:fill>
          <a:solidFill>
            <a:srgbClr val="CCD9CB"/>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812" autoAdjust="0"/>
    <p:restoredTop sz="79923" autoAdjust="0"/>
  </p:normalViewPr>
  <p:slideViewPr>
    <p:cSldViewPr snapToGrid="0">
      <p:cViewPr varScale="1">
        <p:scale>
          <a:sx n="82" d="100"/>
          <a:sy n="82" d="100"/>
        </p:scale>
        <p:origin x="990" y="90"/>
      </p:cViewPr>
      <p:guideLst>
        <p:guide orient="horz" pos="2319"/>
        <p:guide pos="615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openxmlformats.org/officeDocument/2006/relationships/font" Target="fonts/font5.fntdata"/><Relationship Id="rId58" Type="http://schemas.openxmlformats.org/officeDocument/2006/relationships/tableStyles" Target="tableStyle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font" Target="fonts/font11.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6.fntdata"/><Relationship Id="rId20" Type="http://schemas.openxmlformats.org/officeDocument/2006/relationships/slide" Target="slides/slide18.xml"/><Relationship Id="rId41" Type="http://schemas.openxmlformats.org/officeDocument/2006/relationships/font" Target="fonts/font1.fntdata"/><Relationship Id="rId54"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9.fntdata"/><Relationship Id="rId57"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4.fntdata"/><Relationship Id="rId52"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1" name="Google Shape;60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g2805a5640c0_1_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30" name="Google Shape;830;g2805a5640c0_1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g2805a5640c0_1_1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42900" algn="l" rtl="0">
              <a:lnSpc>
                <a:spcPct val="90000"/>
              </a:lnSpc>
              <a:spcBef>
                <a:spcPts val="0"/>
              </a:spcBef>
              <a:spcAft>
                <a:spcPts val="0"/>
              </a:spcAft>
              <a:buSzPts val="1800"/>
              <a:buChar char="●"/>
            </a:pPr>
            <a:endParaRPr lang="en-GB" dirty="0"/>
          </a:p>
        </p:txBody>
      </p:sp>
      <p:sp>
        <p:nvSpPr>
          <p:cNvPr id="847" name="Google Shape;847;g2805a5640c0_1_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g2805a5640c0_1_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30" name="Google Shape;830;g2805a5640c0_1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435260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9"/>
        <p:cNvGrpSpPr/>
        <p:nvPr/>
      </p:nvGrpSpPr>
      <p:grpSpPr>
        <a:xfrm>
          <a:off x="0" y="0"/>
          <a:ext cx="0" cy="0"/>
          <a:chOff x="0" y="0"/>
          <a:chExt cx="0" cy="0"/>
        </a:xfrm>
      </p:grpSpPr>
      <p:sp>
        <p:nvSpPr>
          <p:cNvPr id="860" name="Google Shape;860;g2805a5640c0_1_6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61" name="Google Shape;861;g2805a5640c0_1_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Google Shape;873;g280c41c5342_0_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4" name="Google Shape;874;g280c41c5342_0_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75" name="Google Shape;875;g280c41c5342_0_3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2"/>
        <p:cNvGrpSpPr/>
        <p:nvPr/>
      </p:nvGrpSpPr>
      <p:grpSpPr>
        <a:xfrm>
          <a:off x="0" y="0"/>
          <a:ext cx="0" cy="0"/>
          <a:chOff x="0" y="0"/>
          <a:chExt cx="0" cy="0"/>
        </a:xfrm>
      </p:grpSpPr>
      <p:sp>
        <p:nvSpPr>
          <p:cNvPr id="893" name="Google Shape;893;g280c41c5342_0_36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en-GB" dirty="0"/>
          </a:p>
        </p:txBody>
      </p:sp>
      <p:sp>
        <p:nvSpPr>
          <p:cNvPr id="894" name="Google Shape;894;g280c41c5342_0_3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g2805a5640c0_4_1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9" name="Google Shape;699;g2805a5640c0_4_1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00" name="Google Shape;700;g2805a5640c0_4_14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16</a:t>
            </a:fld>
            <a:endParaRPr/>
          </a:p>
        </p:txBody>
      </p:sp>
    </p:spTree>
    <p:extLst>
      <p:ext uri="{BB962C8B-B14F-4D97-AF65-F5344CB8AC3E}">
        <p14:creationId xmlns:p14="http://schemas.microsoft.com/office/powerpoint/2010/main" val="102217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g2805a5640c0_4_78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27" name="Google Shape;727;g2805a5640c0_4_7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40296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g2805a5640c0_4_85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2" name="Google Shape;742;g2805a5640c0_4_8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905421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g2805a5640c0_4_83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54" name="Google Shape;754;g2805a5640c0_4_8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140441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g2805a5640c0_0_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dirty="0"/>
          </a:p>
        </p:txBody>
      </p:sp>
      <p:sp>
        <p:nvSpPr>
          <p:cNvPr id="637" name="Google Shape;637;g2805a5640c0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g2805a5640c0_4_82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69" name="Google Shape;769;g2805a5640c0_4_8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635949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
        <p:cNvGrpSpPr/>
        <p:nvPr/>
      </p:nvGrpSpPr>
      <p:grpSpPr>
        <a:xfrm>
          <a:off x="0" y="0"/>
          <a:ext cx="0" cy="0"/>
          <a:chOff x="0" y="0"/>
          <a:chExt cx="0" cy="0"/>
        </a:xfrm>
      </p:grpSpPr>
      <p:sp>
        <p:nvSpPr>
          <p:cNvPr id="904" name="Google Shape;904;g2805a5640c0_4_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05" name="Google Shape;905;g2805a5640c0_4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4"/>
        <p:cNvGrpSpPr/>
        <p:nvPr/>
      </p:nvGrpSpPr>
      <p:grpSpPr>
        <a:xfrm>
          <a:off x="0" y="0"/>
          <a:ext cx="0" cy="0"/>
          <a:chOff x="0" y="0"/>
          <a:chExt cx="0" cy="0"/>
        </a:xfrm>
      </p:grpSpPr>
      <p:sp>
        <p:nvSpPr>
          <p:cNvPr id="915" name="Google Shape;915;g2805a5640c0_0_72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6" name="Google Shape;916;g2805a5640c0_0_7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0"/>
        <p:cNvGrpSpPr/>
        <p:nvPr/>
      </p:nvGrpSpPr>
      <p:grpSpPr>
        <a:xfrm>
          <a:off x="0" y="0"/>
          <a:ext cx="0" cy="0"/>
          <a:chOff x="0" y="0"/>
          <a:chExt cx="0" cy="0"/>
        </a:xfrm>
      </p:grpSpPr>
      <p:sp>
        <p:nvSpPr>
          <p:cNvPr id="961" name="Google Shape;961;g2805a5640c0_0_77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2" name="Google Shape;962;g2805a5640c0_0_7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898372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3"/>
        <p:cNvGrpSpPr/>
        <p:nvPr/>
      </p:nvGrpSpPr>
      <p:grpSpPr>
        <a:xfrm>
          <a:off x="0" y="0"/>
          <a:ext cx="0" cy="0"/>
          <a:chOff x="0" y="0"/>
          <a:chExt cx="0" cy="0"/>
        </a:xfrm>
      </p:grpSpPr>
      <p:sp>
        <p:nvSpPr>
          <p:cNvPr id="984" name="Google Shape;984;g2805a5640c0_0_76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5" name="Google Shape;985;g2805a5640c0_0_7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89956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Google Shape;995;g2805a5640c0_0_79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6" name="Google Shape;996;g2805a5640c0_0_7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936597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9"/>
        <p:cNvGrpSpPr/>
        <p:nvPr/>
      </p:nvGrpSpPr>
      <p:grpSpPr>
        <a:xfrm>
          <a:off x="0" y="0"/>
          <a:ext cx="0" cy="0"/>
          <a:chOff x="0" y="0"/>
          <a:chExt cx="0" cy="0"/>
        </a:xfrm>
      </p:grpSpPr>
      <p:sp>
        <p:nvSpPr>
          <p:cNvPr id="930" name="Google Shape;930;g2805a5640c0_0_66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31" name="Google Shape;931;g2805a5640c0_0_6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4"/>
        <p:cNvGrpSpPr/>
        <p:nvPr/>
      </p:nvGrpSpPr>
      <p:grpSpPr>
        <a:xfrm>
          <a:off x="0" y="0"/>
          <a:ext cx="0" cy="0"/>
          <a:chOff x="0" y="0"/>
          <a:chExt cx="0" cy="0"/>
        </a:xfrm>
      </p:grpSpPr>
      <p:sp>
        <p:nvSpPr>
          <p:cNvPr id="945" name="Google Shape;945;g2805a5640c0_0_71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46" name="Google Shape;946;g2805a5640c0_0_7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1"/>
        <p:cNvGrpSpPr/>
        <p:nvPr/>
      </p:nvGrpSpPr>
      <p:grpSpPr>
        <a:xfrm>
          <a:off x="0" y="0"/>
          <a:ext cx="0" cy="0"/>
          <a:chOff x="0" y="0"/>
          <a:chExt cx="0" cy="0"/>
        </a:xfrm>
      </p:grpSpPr>
      <p:sp>
        <p:nvSpPr>
          <p:cNvPr id="1012" name="Google Shape;1012;g2805a5640c0_4_4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13" name="Google Shape;1013;g2805a5640c0_4_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2"/>
        <p:cNvGrpSpPr/>
        <p:nvPr/>
      </p:nvGrpSpPr>
      <p:grpSpPr>
        <a:xfrm>
          <a:off x="0" y="0"/>
          <a:ext cx="0" cy="0"/>
          <a:chOff x="0" y="0"/>
          <a:chExt cx="0" cy="0"/>
        </a:xfrm>
      </p:grpSpPr>
      <p:sp>
        <p:nvSpPr>
          <p:cNvPr id="1023" name="Google Shape;1023;g2805a5640c0_4_11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24" name="Google Shape;1024;g2805a5640c0_4_1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g2805a5640c0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endParaRPr dirty="0"/>
          </a:p>
        </p:txBody>
      </p:sp>
      <p:sp>
        <p:nvSpPr>
          <p:cNvPr id="651" name="Google Shape;651;g2805a5640c0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g2805a5640c0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endParaRPr dirty="0"/>
          </a:p>
        </p:txBody>
      </p:sp>
      <p:sp>
        <p:nvSpPr>
          <p:cNvPr id="651" name="Google Shape;651;g2805a5640c0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34096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2"/>
        <p:cNvGrpSpPr/>
        <p:nvPr/>
      </p:nvGrpSpPr>
      <p:grpSpPr>
        <a:xfrm>
          <a:off x="0" y="0"/>
          <a:ext cx="0" cy="0"/>
          <a:chOff x="0" y="0"/>
          <a:chExt cx="0" cy="0"/>
        </a:xfrm>
      </p:grpSpPr>
      <p:sp>
        <p:nvSpPr>
          <p:cNvPr id="1033" name="Google Shape;1033;g2805a5640c0_4_5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34" name="Google Shape;1034;g2805a5640c0_4_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7"/>
        <p:cNvGrpSpPr/>
        <p:nvPr/>
      </p:nvGrpSpPr>
      <p:grpSpPr>
        <a:xfrm>
          <a:off x="0" y="0"/>
          <a:ext cx="0" cy="0"/>
          <a:chOff x="0" y="0"/>
          <a:chExt cx="0" cy="0"/>
        </a:xfrm>
      </p:grpSpPr>
      <p:sp>
        <p:nvSpPr>
          <p:cNvPr id="1048" name="Google Shape;1048;g280c41c5342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49" name="Google Shape;1049;g280c41c5342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5"/>
        <p:cNvGrpSpPr/>
        <p:nvPr/>
      </p:nvGrpSpPr>
      <p:grpSpPr>
        <a:xfrm>
          <a:off x="0" y="0"/>
          <a:ext cx="0" cy="0"/>
          <a:chOff x="0" y="0"/>
          <a:chExt cx="0" cy="0"/>
        </a:xfrm>
      </p:grpSpPr>
      <p:sp>
        <p:nvSpPr>
          <p:cNvPr id="1076" name="Google Shape;1076;g2805a5640c0_4_6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77" name="Google Shape;1077;g2805a5640c0_4_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6"/>
        <p:cNvGrpSpPr/>
        <p:nvPr/>
      </p:nvGrpSpPr>
      <p:grpSpPr>
        <a:xfrm>
          <a:off x="0" y="0"/>
          <a:ext cx="0" cy="0"/>
          <a:chOff x="0" y="0"/>
          <a:chExt cx="0" cy="0"/>
        </a:xfrm>
      </p:grpSpPr>
      <p:sp>
        <p:nvSpPr>
          <p:cNvPr id="1097" name="Google Shape;1097;g2805a5640c0_4_10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98" name="Google Shape;1098;g2805a5640c0_4_1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7"/>
        <p:cNvGrpSpPr/>
        <p:nvPr/>
      </p:nvGrpSpPr>
      <p:grpSpPr>
        <a:xfrm>
          <a:off x="0" y="0"/>
          <a:ext cx="0" cy="0"/>
          <a:chOff x="0" y="0"/>
          <a:chExt cx="0" cy="0"/>
        </a:xfrm>
      </p:grpSpPr>
      <p:sp>
        <p:nvSpPr>
          <p:cNvPr id="1108" name="Google Shape;1108;g2805a5640c0_0_68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09" name="Google Shape;1109;g2805a5640c0_0_6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8"/>
        <p:cNvGrpSpPr/>
        <p:nvPr/>
      </p:nvGrpSpPr>
      <p:grpSpPr>
        <a:xfrm>
          <a:off x="0" y="0"/>
          <a:ext cx="0" cy="0"/>
          <a:chOff x="0" y="0"/>
          <a:chExt cx="0" cy="0"/>
        </a:xfrm>
      </p:grpSpPr>
      <p:sp>
        <p:nvSpPr>
          <p:cNvPr id="1119" name="Google Shape;1119;g2805a5640c0_0_34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0" name="Google Shape;1120;g2805a5640c0_0_3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4" name="Google Shape;61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1246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g2805a5640c0_4_2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88" name="Google Shape;688;g2805a5640c0_4_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g2805a5640c0_4_1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9" name="Google Shape;699;g2805a5640c0_4_1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00" name="Google Shape;700;g2805a5640c0_4_14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g2805a5640c0_4_4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3" name="Google Shape;713;g2805a5640c0_4_45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endParaRPr lang="en-GB" dirty="0"/>
          </a:p>
        </p:txBody>
      </p:sp>
      <p:sp>
        <p:nvSpPr>
          <p:cNvPr id="714" name="Google Shape;714;g2805a5640c0_4_45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g2805a5640c0_4_1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9" name="Google Shape;699;g2805a5640c0_4_1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00" name="Google Shape;700;g2805a5640c0_4_14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7</a:t>
            </a:fld>
            <a:endParaRPr/>
          </a:p>
        </p:txBody>
      </p:sp>
    </p:spTree>
    <p:extLst>
      <p:ext uri="{BB962C8B-B14F-4D97-AF65-F5344CB8AC3E}">
        <p14:creationId xmlns:p14="http://schemas.microsoft.com/office/powerpoint/2010/main" val="18311505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g2805a5640c0_4_13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1" name="Google Shape;781;g2805a5640c0_4_1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p:cNvGrpSpPr/>
        <p:nvPr/>
      </p:nvGrpSpPr>
      <p:grpSpPr>
        <a:xfrm>
          <a:off x="0" y="0"/>
          <a:ext cx="0" cy="0"/>
          <a:chOff x="0" y="0"/>
          <a:chExt cx="0" cy="0"/>
        </a:xfrm>
      </p:grpSpPr>
      <p:sp>
        <p:nvSpPr>
          <p:cNvPr id="805" name="Google Shape;805;g2805a5640c0_4_88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6" name="Google Shape;806;g2805a5640c0_4_8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3" Type="http://schemas.openxmlformats.org/officeDocument/2006/relationships/image" Target="../media/image24.gif"/><Relationship Id="rId18" Type="http://schemas.openxmlformats.org/officeDocument/2006/relationships/image" Target="../media/image29.gif"/><Relationship Id="rId26" Type="http://schemas.openxmlformats.org/officeDocument/2006/relationships/image" Target="../media/image37.gif"/><Relationship Id="rId39" Type="http://schemas.openxmlformats.org/officeDocument/2006/relationships/image" Target="../media/image50.gif"/><Relationship Id="rId21" Type="http://schemas.openxmlformats.org/officeDocument/2006/relationships/image" Target="../media/image32.gif"/><Relationship Id="rId34" Type="http://schemas.openxmlformats.org/officeDocument/2006/relationships/image" Target="../media/image45.gif"/><Relationship Id="rId42" Type="http://schemas.openxmlformats.org/officeDocument/2006/relationships/image" Target="../media/image53.gif"/><Relationship Id="rId47" Type="http://schemas.openxmlformats.org/officeDocument/2006/relationships/image" Target="../media/image58.gif"/><Relationship Id="rId50" Type="http://schemas.openxmlformats.org/officeDocument/2006/relationships/image" Target="../media/image61.gif"/><Relationship Id="rId7" Type="http://schemas.openxmlformats.org/officeDocument/2006/relationships/image" Target="../media/image18.gif"/><Relationship Id="rId2" Type="http://schemas.openxmlformats.org/officeDocument/2006/relationships/image" Target="../media/image13.gif"/><Relationship Id="rId16" Type="http://schemas.openxmlformats.org/officeDocument/2006/relationships/image" Target="../media/image27.gif"/><Relationship Id="rId29" Type="http://schemas.openxmlformats.org/officeDocument/2006/relationships/image" Target="../media/image40.gif"/><Relationship Id="rId11" Type="http://schemas.openxmlformats.org/officeDocument/2006/relationships/image" Target="../media/image22.gif"/><Relationship Id="rId24" Type="http://schemas.openxmlformats.org/officeDocument/2006/relationships/image" Target="../media/image35.gif"/><Relationship Id="rId32" Type="http://schemas.openxmlformats.org/officeDocument/2006/relationships/image" Target="../media/image43.gif"/><Relationship Id="rId37" Type="http://schemas.openxmlformats.org/officeDocument/2006/relationships/image" Target="../media/image48.gif"/><Relationship Id="rId40" Type="http://schemas.openxmlformats.org/officeDocument/2006/relationships/image" Target="../media/image51.gif"/><Relationship Id="rId45" Type="http://schemas.openxmlformats.org/officeDocument/2006/relationships/image" Target="../media/image56.gif"/><Relationship Id="rId5" Type="http://schemas.openxmlformats.org/officeDocument/2006/relationships/image" Target="../media/image16.gif"/><Relationship Id="rId15" Type="http://schemas.openxmlformats.org/officeDocument/2006/relationships/image" Target="../media/image26.gif"/><Relationship Id="rId23" Type="http://schemas.openxmlformats.org/officeDocument/2006/relationships/image" Target="../media/image34.gif"/><Relationship Id="rId28" Type="http://schemas.openxmlformats.org/officeDocument/2006/relationships/image" Target="../media/image39.gif"/><Relationship Id="rId36" Type="http://schemas.openxmlformats.org/officeDocument/2006/relationships/image" Target="../media/image47.gif"/><Relationship Id="rId49" Type="http://schemas.openxmlformats.org/officeDocument/2006/relationships/image" Target="../media/image60.gif"/><Relationship Id="rId10" Type="http://schemas.openxmlformats.org/officeDocument/2006/relationships/image" Target="../media/image21.gif"/><Relationship Id="rId19" Type="http://schemas.openxmlformats.org/officeDocument/2006/relationships/image" Target="../media/image30.gif"/><Relationship Id="rId31" Type="http://schemas.openxmlformats.org/officeDocument/2006/relationships/image" Target="../media/image42.gif"/><Relationship Id="rId44" Type="http://schemas.openxmlformats.org/officeDocument/2006/relationships/image" Target="../media/image55.gif"/><Relationship Id="rId4" Type="http://schemas.openxmlformats.org/officeDocument/2006/relationships/image" Target="../media/image15.gif"/><Relationship Id="rId9" Type="http://schemas.openxmlformats.org/officeDocument/2006/relationships/image" Target="../media/image20.gif"/><Relationship Id="rId14" Type="http://schemas.openxmlformats.org/officeDocument/2006/relationships/image" Target="../media/image25.gif"/><Relationship Id="rId22" Type="http://schemas.openxmlformats.org/officeDocument/2006/relationships/image" Target="../media/image33.gif"/><Relationship Id="rId27" Type="http://schemas.openxmlformats.org/officeDocument/2006/relationships/image" Target="../media/image38.gif"/><Relationship Id="rId30" Type="http://schemas.openxmlformats.org/officeDocument/2006/relationships/image" Target="../media/image41.gif"/><Relationship Id="rId35" Type="http://schemas.openxmlformats.org/officeDocument/2006/relationships/image" Target="../media/image46.gif"/><Relationship Id="rId43" Type="http://schemas.openxmlformats.org/officeDocument/2006/relationships/image" Target="../media/image54.gif"/><Relationship Id="rId48" Type="http://schemas.openxmlformats.org/officeDocument/2006/relationships/image" Target="../media/image59.gif"/><Relationship Id="rId8" Type="http://schemas.openxmlformats.org/officeDocument/2006/relationships/image" Target="../media/image19.gif"/><Relationship Id="rId51" Type="http://schemas.openxmlformats.org/officeDocument/2006/relationships/image" Target="../media/image62.png"/><Relationship Id="rId3" Type="http://schemas.openxmlformats.org/officeDocument/2006/relationships/image" Target="../media/image14.gif"/><Relationship Id="rId12" Type="http://schemas.openxmlformats.org/officeDocument/2006/relationships/image" Target="../media/image23.gif"/><Relationship Id="rId17" Type="http://schemas.openxmlformats.org/officeDocument/2006/relationships/image" Target="../media/image28.gif"/><Relationship Id="rId25" Type="http://schemas.openxmlformats.org/officeDocument/2006/relationships/image" Target="../media/image36.gif"/><Relationship Id="rId33" Type="http://schemas.openxmlformats.org/officeDocument/2006/relationships/image" Target="../media/image44.gif"/><Relationship Id="rId38" Type="http://schemas.openxmlformats.org/officeDocument/2006/relationships/image" Target="../media/image49.gif"/><Relationship Id="rId46" Type="http://schemas.openxmlformats.org/officeDocument/2006/relationships/image" Target="../media/image57.gif"/><Relationship Id="rId20" Type="http://schemas.openxmlformats.org/officeDocument/2006/relationships/image" Target="../media/image31.gif"/><Relationship Id="rId41" Type="http://schemas.openxmlformats.org/officeDocument/2006/relationships/image" Target="../media/image52.gif"/><Relationship Id="rId1" Type="http://schemas.openxmlformats.org/officeDocument/2006/relationships/slideMaster" Target="../slideMasters/slideMaster1.xml"/><Relationship Id="rId6" Type="http://schemas.openxmlformats.org/officeDocument/2006/relationships/image" Target="../media/image17.gif"/></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6.jpeg"/><Relationship Id="rId7"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slideMaster" Target="../slideMasters/slideMaster1.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6.jpeg"/><Relationship Id="rId7" Type="http://schemas.openxmlformats.org/officeDocument/2006/relationships/image" Target="../media/image75.png"/><Relationship Id="rId2" Type="http://schemas.openxmlformats.org/officeDocument/2006/relationships/image" Target="../media/image65.png"/><Relationship Id="rId1" Type="http://schemas.openxmlformats.org/officeDocument/2006/relationships/slideMaster" Target="../slideMasters/slideMaster2.xml"/><Relationship Id="rId6" Type="http://schemas.openxmlformats.org/officeDocument/2006/relationships/image" Target="../media/image74.jpg"/><Relationship Id="rId5" Type="http://schemas.openxmlformats.org/officeDocument/2006/relationships/image" Target="../media/image73.jpg"/><Relationship Id="rId4" Type="http://schemas.openxmlformats.org/officeDocument/2006/relationships/image" Target="../media/image67.jpe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10.png"/><Relationship Id="rId2" Type="http://schemas.openxmlformats.org/officeDocument/2006/relationships/image" Target="../media/image77.png"/><Relationship Id="rId1" Type="http://schemas.openxmlformats.org/officeDocument/2006/relationships/slideMaster" Target="../slideMasters/slideMaster2.xml"/><Relationship Id="rId6" Type="http://schemas.openxmlformats.org/officeDocument/2006/relationships/image" Target="../media/image7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3" Type="http://schemas.openxmlformats.org/officeDocument/2006/relationships/image" Target="../media/image24.gif"/><Relationship Id="rId18" Type="http://schemas.openxmlformats.org/officeDocument/2006/relationships/image" Target="../media/image29.gif"/><Relationship Id="rId26" Type="http://schemas.openxmlformats.org/officeDocument/2006/relationships/image" Target="../media/image37.gif"/><Relationship Id="rId39" Type="http://schemas.openxmlformats.org/officeDocument/2006/relationships/image" Target="../media/image50.gif"/><Relationship Id="rId21" Type="http://schemas.openxmlformats.org/officeDocument/2006/relationships/image" Target="../media/image32.gif"/><Relationship Id="rId34" Type="http://schemas.openxmlformats.org/officeDocument/2006/relationships/image" Target="../media/image45.gif"/><Relationship Id="rId42" Type="http://schemas.openxmlformats.org/officeDocument/2006/relationships/image" Target="../media/image53.gif"/><Relationship Id="rId47" Type="http://schemas.openxmlformats.org/officeDocument/2006/relationships/image" Target="../media/image58.gif"/><Relationship Id="rId50" Type="http://schemas.openxmlformats.org/officeDocument/2006/relationships/image" Target="../media/image61.gif"/><Relationship Id="rId7" Type="http://schemas.openxmlformats.org/officeDocument/2006/relationships/image" Target="../media/image18.gif"/><Relationship Id="rId2" Type="http://schemas.openxmlformats.org/officeDocument/2006/relationships/image" Target="../media/image13.gif"/><Relationship Id="rId16" Type="http://schemas.openxmlformats.org/officeDocument/2006/relationships/image" Target="../media/image27.gif"/><Relationship Id="rId29" Type="http://schemas.openxmlformats.org/officeDocument/2006/relationships/image" Target="../media/image40.gif"/><Relationship Id="rId11" Type="http://schemas.openxmlformats.org/officeDocument/2006/relationships/image" Target="../media/image22.gif"/><Relationship Id="rId24" Type="http://schemas.openxmlformats.org/officeDocument/2006/relationships/image" Target="../media/image35.gif"/><Relationship Id="rId32" Type="http://schemas.openxmlformats.org/officeDocument/2006/relationships/image" Target="../media/image43.gif"/><Relationship Id="rId37" Type="http://schemas.openxmlformats.org/officeDocument/2006/relationships/image" Target="../media/image48.gif"/><Relationship Id="rId40" Type="http://schemas.openxmlformats.org/officeDocument/2006/relationships/image" Target="../media/image51.gif"/><Relationship Id="rId45" Type="http://schemas.openxmlformats.org/officeDocument/2006/relationships/image" Target="../media/image56.gif"/><Relationship Id="rId5" Type="http://schemas.openxmlformats.org/officeDocument/2006/relationships/image" Target="../media/image16.gif"/><Relationship Id="rId15" Type="http://schemas.openxmlformats.org/officeDocument/2006/relationships/image" Target="../media/image26.gif"/><Relationship Id="rId23" Type="http://schemas.openxmlformats.org/officeDocument/2006/relationships/image" Target="../media/image34.gif"/><Relationship Id="rId28" Type="http://schemas.openxmlformats.org/officeDocument/2006/relationships/image" Target="../media/image39.gif"/><Relationship Id="rId36" Type="http://schemas.openxmlformats.org/officeDocument/2006/relationships/image" Target="../media/image47.gif"/><Relationship Id="rId49" Type="http://schemas.openxmlformats.org/officeDocument/2006/relationships/image" Target="../media/image60.gif"/><Relationship Id="rId10" Type="http://schemas.openxmlformats.org/officeDocument/2006/relationships/image" Target="../media/image21.gif"/><Relationship Id="rId19" Type="http://schemas.openxmlformats.org/officeDocument/2006/relationships/image" Target="../media/image30.gif"/><Relationship Id="rId31" Type="http://schemas.openxmlformats.org/officeDocument/2006/relationships/image" Target="../media/image42.gif"/><Relationship Id="rId44" Type="http://schemas.openxmlformats.org/officeDocument/2006/relationships/image" Target="../media/image55.gif"/><Relationship Id="rId4" Type="http://schemas.openxmlformats.org/officeDocument/2006/relationships/image" Target="../media/image15.gif"/><Relationship Id="rId9" Type="http://schemas.openxmlformats.org/officeDocument/2006/relationships/image" Target="../media/image20.gif"/><Relationship Id="rId14" Type="http://schemas.openxmlformats.org/officeDocument/2006/relationships/image" Target="../media/image25.gif"/><Relationship Id="rId22" Type="http://schemas.openxmlformats.org/officeDocument/2006/relationships/image" Target="../media/image33.gif"/><Relationship Id="rId27" Type="http://schemas.openxmlformats.org/officeDocument/2006/relationships/image" Target="../media/image38.gif"/><Relationship Id="rId30" Type="http://schemas.openxmlformats.org/officeDocument/2006/relationships/image" Target="../media/image41.gif"/><Relationship Id="rId35" Type="http://schemas.openxmlformats.org/officeDocument/2006/relationships/image" Target="../media/image46.gif"/><Relationship Id="rId43" Type="http://schemas.openxmlformats.org/officeDocument/2006/relationships/image" Target="../media/image54.gif"/><Relationship Id="rId48" Type="http://schemas.openxmlformats.org/officeDocument/2006/relationships/image" Target="../media/image59.gif"/><Relationship Id="rId8" Type="http://schemas.openxmlformats.org/officeDocument/2006/relationships/image" Target="../media/image19.gif"/><Relationship Id="rId51" Type="http://schemas.openxmlformats.org/officeDocument/2006/relationships/image" Target="../media/image62.png"/><Relationship Id="rId3" Type="http://schemas.openxmlformats.org/officeDocument/2006/relationships/image" Target="../media/image14.gif"/><Relationship Id="rId12" Type="http://schemas.openxmlformats.org/officeDocument/2006/relationships/image" Target="../media/image23.gif"/><Relationship Id="rId17" Type="http://schemas.openxmlformats.org/officeDocument/2006/relationships/image" Target="../media/image28.gif"/><Relationship Id="rId25" Type="http://schemas.openxmlformats.org/officeDocument/2006/relationships/image" Target="../media/image36.gif"/><Relationship Id="rId33" Type="http://schemas.openxmlformats.org/officeDocument/2006/relationships/image" Target="../media/image44.gif"/><Relationship Id="rId38" Type="http://schemas.openxmlformats.org/officeDocument/2006/relationships/image" Target="../media/image49.gif"/><Relationship Id="rId46" Type="http://schemas.openxmlformats.org/officeDocument/2006/relationships/image" Target="../media/image57.gif"/><Relationship Id="rId20" Type="http://schemas.openxmlformats.org/officeDocument/2006/relationships/image" Target="../media/image31.gif"/><Relationship Id="rId41" Type="http://schemas.openxmlformats.org/officeDocument/2006/relationships/image" Target="../media/image52.gif"/><Relationship Id="rId1" Type="http://schemas.openxmlformats.org/officeDocument/2006/relationships/slideMaster" Target="../slideMasters/slideMaster2.xml"/><Relationship Id="rId6" Type="http://schemas.openxmlformats.org/officeDocument/2006/relationships/image" Target="../media/image17.gif"/></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5"/>
        <p:cNvGrpSpPr/>
        <p:nvPr/>
      </p:nvGrpSpPr>
      <p:grpSpPr>
        <a:xfrm>
          <a:off x="0" y="0"/>
          <a:ext cx="0" cy="0"/>
          <a:chOff x="0" y="0"/>
          <a:chExt cx="0" cy="0"/>
        </a:xfrm>
      </p:grpSpPr>
      <p:pic>
        <p:nvPicPr>
          <p:cNvPr id="16" name="Google Shape;16;p5"/>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0"/>
            <a:ext cx="12191999" cy="4398964"/>
          </a:xfrm>
          <a:prstGeom prst="rect">
            <a:avLst/>
          </a:prstGeom>
          <a:noFill/>
          <a:ln>
            <a:noFill/>
          </a:ln>
        </p:spPr>
      </p:pic>
      <p:sp>
        <p:nvSpPr>
          <p:cNvPr id="17" name="Google Shape;17;p5"/>
          <p:cNvSpPr>
            <a:spLocks noGrp="1"/>
          </p:cNvSpPr>
          <p:nvPr>
            <p:ph type="pic" idx="2"/>
          </p:nvPr>
        </p:nvSpPr>
        <p:spPr>
          <a:xfrm>
            <a:off x="0" y="0"/>
            <a:ext cx="12191999" cy="4398964"/>
          </a:xfrm>
          <a:prstGeom prst="rect">
            <a:avLst/>
          </a:prstGeom>
          <a:noFill/>
          <a:ln>
            <a:noFill/>
          </a:ln>
        </p:spPr>
      </p:sp>
      <p:sp>
        <p:nvSpPr>
          <p:cNvPr id="18" name="Google Shape;18;p5"/>
          <p:cNvSpPr/>
          <p:nvPr/>
        </p:nvSpPr>
        <p:spPr>
          <a:xfrm>
            <a:off x="0" y="4399280"/>
            <a:ext cx="12192000" cy="188976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9" name="Google Shape;19;p5"/>
          <p:cNvSpPr txBox="1">
            <a:spLocks noGrp="1"/>
          </p:cNvSpPr>
          <p:nvPr>
            <p:ph type="subTitle" idx="1"/>
          </p:nvPr>
        </p:nvSpPr>
        <p:spPr>
          <a:xfrm>
            <a:off x="0" y="4663111"/>
            <a:ext cx="12192000" cy="320061"/>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SzPts val="2400"/>
              <a:buNone/>
              <a:defRPr sz="2400">
                <a:solidFill>
                  <a:schemeClr val="lt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0" name="Google Shape;20;p5"/>
          <p:cNvSpPr txBox="1">
            <a:spLocks noGrp="1"/>
          </p:cNvSpPr>
          <p:nvPr>
            <p:ph type="ctrTitle"/>
          </p:nvPr>
        </p:nvSpPr>
        <p:spPr>
          <a:xfrm>
            <a:off x="0" y="2339163"/>
            <a:ext cx="12192000" cy="2059800"/>
          </a:xfrm>
          <a:prstGeom prst="rect">
            <a:avLst/>
          </a:prstGeom>
          <a:gradFill>
            <a:gsLst>
              <a:gs pos="0">
                <a:srgbClr val="000000">
                  <a:alpha val="60000"/>
                </a:srgbClr>
              </a:gs>
              <a:gs pos="52999">
                <a:srgbClr val="000000">
                  <a:alpha val="34901"/>
                </a:srgbClr>
              </a:gs>
              <a:gs pos="100000">
                <a:srgbClr val="000000">
                  <a:alpha val="0"/>
                </a:srgbClr>
              </a:gs>
            </a:gsLst>
            <a:lin ang="16200000" scaled="0"/>
          </a:gradFill>
          <a:ln>
            <a:noFill/>
          </a:ln>
        </p:spPr>
        <p:txBody>
          <a:bodyPr spcFirstLastPara="1" wrap="square" lIns="91425" tIns="180000" rIns="91425" bIns="180000" anchor="b" anchorCtr="0">
            <a:normAutofit/>
          </a:bodyPr>
          <a:lstStyle>
            <a:lvl1pPr lvl="0" algn="ctr">
              <a:lnSpc>
                <a:spcPct val="90000"/>
              </a:lnSpc>
              <a:spcBef>
                <a:spcPts val="0"/>
              </a:spcBef>
              <a:spcAft>
                <a:spcPts val="0"/>
              </a:spcAft>
              <a:buClr>
                <a:schemeClr val="lt1"/>
              </a:buClr>
              <a:buSzPts val="5400"/>
              <a:buFont typeface="Arial"/>
              <a:buNone/>
              <a:defRPr sz="5400" b="1"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5"/>
          <p:cNvSpPr txBox="1">
            <a:spLocks noGrp="1"/>
          </p:cNvSpPr>
          <p:nvPr>
            <p:ph type="body" idx="3"/>
          </p:nvPr>
        </p:nvSpPr>
        <p:spPr>
          <a:xfrm>
            <a:off x="0" y="5309055"/>
            <a:ext cx="12192000" cy="29368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SzPts val="1600"/>
              <a:buNone/>
              <a:defRPr sz="1600">
                <a:solidFill>
                  <a:schemeClr val="lt1"/>
                </a:solidFill>
              </a:defRPr>
            </a:lvl1pPr>
            <a:lvl2pPr marL="914400" lvl="1" indent="-228600" algn="l">
              <a:lnSpc>
                <a:spcPct val="90000"/>
              </a:lnSpc>
              <a:spcBef>
                <a:spcPts val="500"/>
              </a:spcBef>
              <a:spcAft>
                <a:spcPts val="0"/>
              </a:spcAft>
              <a:buSzPts val="1600"/>
              <a:buNone/>
              <a:defRPr sz="1600"/>
            </a:lvl2pPr>
            <a:lvl3pPr marL="1371600" lvl="2" indent="-330200" algn="l">
              <a:lnSpc>
                <a:spcPct val="90000"/>
              </a:lnSpc>
              <a:spcBef>
                <a:spcPts val="500"/>
              </a:spcBef>
              <a:spcAft>
                <a:spcPts val="0"/>
              </a:spcAft>
              <a:buClr>
                <a:schemeClr val="dk1"/>
              </a:buClr>
              <a:buSzPts val="1600"/>
              <a:buChar char="•"/>
              <a:defRPr sz="16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5"/>
          <p:cNvSpPr txBox="1">
            <a:spLocks noGrp="1"/>
          </p:cNvSpPr>
          <p:nvPr>
            <p:ph type="body" idx="4"/>
          </p:nvPr>
        </p:nvSpPr>
        <p:spPr>
          <a:xfrm>
            <a:off x="0" y="5629116"/>
            <a:ext cx="12192000" cy="29368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SzPts val="1600"/>
              <a:buNone/>
              <a:defRPr sz="1600">
                <a:solidFill>
                  <a:schemeClr val="lt1"/>
                </a:solidFill>
              </a:defRPr>
            </a:lvl1pPr>
            <a:lvl2pPr marL="914400" lvl="1" indent="-228600" algn="l">
              <a:lnSpc>
                <a:spcPct val="90000"/>
              </a:lnSpc>
              <a:spcBef>
                <a:spcPts val="500"/>
              </a:spcBef>
              <a:spcAft>
                <a:spcPts val="0"/>
              </a:spcAft>
              <a:buSzPts val="1600"/>
              <a:buNone/>
              <a:defRPr sz="1600"/>
            </a:lvl2pPr>
            <a:lvl3pPr marL="1371600" lvl="2" indent="-330200" algn="l">
              <a:lnSpc>
                <a:spcPct val="90000"/>
              </a:lnSpc>
              <a:spcBef>
                <a:spcPts val="500"/>
              </a:spcBef>
              <a:spcAft>
                <a:spcPts val="0"/>
              </a:spcAft>
              <a:buClr>
                <a:schemeClr val="dk1"/>
              </a:buClr>
              <a:buSzPts val="1600"/>
              <a:buChar char="•"/>
              <a:defRPr sz="16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 name="Google Shape;23;p5"/>
          <p:cNvSpPr txBox="1">
            <a:spLocks noGrp="1"/>
          </p:cNvSpPr>
          <p:nvPr>
            <p:ph type="body" idx="5"/>
          </p:nvPr>
        </p:nvSpPr>
        <p:spPr>
          <a:xfrm>
            <a:off x="-1" y="5949177"/>
            <a:ext cx="12192000" cy="29368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SzPts val="1600"/>
              <a:buNone/>
              <a:defRPr sz="1600">
                <a:solidFill>
                  <a:schemeClr val="lt1"/>
                </a:solidFill>
              </a:defRPr>
            </a:lvl1pPr>
            <a:lvl2pPr marL="914400" lvl="1" indent="-228600" algn="l">
              <a:lnSpc>
                <a:spcPct val="90000"/>
              </a:lnSpc>
              <a:spcBef>
                <a:spcPts val="500"/>
              </a:spcBef>
              <a:spcAft>
                <a:spcPts val="0"/>
              </a:spcAft>
              <a:buSzPts val="1600"/>
              <a:buNone/>
              <a:defRPr sz="1600"/>
            </a:lvl2pPr>
            <a:lvl3pPr marL="1371600" lvl="2" indent="-330200" algn="l">
              <a:lnSpc>
                <a:spcPct val="90000"/>
              </a:lnSpc>
              <a:spcBef>
                <a:spcPts val="500"/>
              </a:spcBef>
              <a:spcAft>
                <a:spcPts val="0"/>
              </a:spcAft>
              <a:buClr>
                <a:schemeClr val="dk1"/>
              </a:buClr>
              <a:buSzPts val="1600"/>
              <a:buChar char="•"/>
              <a:defRPr sz="16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creenshots">
  <p:cSld name="screenshots">
    <p:spTree>
      <p:nvGrpSpPr>
        <p:cNvPr id="1" name="Shape 70"/>
        <p:cNvGrpSpPr/>
        <p:nvPr/>
      </p:nvGrpSpPr>
      <p:grpSpPr>
        <a:xfrm>
          <a:off x="0" y="0"/>
          <a:ext cx="0" cy="0"/>
          <a:chOff x="0" y="0"/>
          <a:chExt cx="0" cy="0"/>
        </a:xfrm>
      </p:grpSpPr>
      <p:pic>
        <p:nvPicPr>
          <p:cNvPr id="71" name="Google Shape;71;p14"/>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211917" y="3997266"/>
            <a:ext cx="978344" cy="1961448"/>
          </a:xfrm>
          <a:prstGeom prst="rect">
            <a:avLst/>
          </a:prstGeom>
          <a:solidFill>
            <a:srgbClr val="3F3F3F"/>
          </a:solidFill>
          <a:ln>
            <a:noFill/>
          </a:ln>
        </p:spPr>
      </p:pic>
      <p:pic>
        <p:nvPicPr>
          <p:cNvPr id="72" name="Google Shape;72;p1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64731" y="1056985"/>
            <a:ext cx="5434283" cy="3563465"/>
          </a:xfrm>
          <a:prstGeom prst="rect">
            <a:avLst/>
          </a:prstGeom>
          <a:solidFill>
            <a:srgbClr val="3F3F3F"/>
          </a:solidFill>
          <a:ln>
            <a:noFill/>
          </a:ln>
        </p:spPr>
      </p:pic>
      <p:pic>
        <p:nvPicPr>
          <p:cNvPr id="73" name="Google Shape;73;p14" descr="Monitor"/>
          <p:cNvPicPr preferRelativeResize="0"/>
          <p:nvPr/>
        </p:nvPicPr>
        <p:blipFill rotWithShape="1">
          <a:blip r:embed="rId4">
            <a:alphaModFix/>
          </a:blip>
          <a:srcRect/>
          <a:stretch/>
        </p:blipFill>
        <p:spPr>
          <a:xfrm>
            <a:off x="60642" y="-530258"/>
            <a:ext cx="7619025" cy="7619025"/>
          </a:xfrm>
          <a:prstGeom prst="rect">
            <a:avLst/>
          </a:prstGeom>
          <a:noFill/>
          <a:ln>
            <a:noFill/>
          </a:ln>
        </p:spPr>
      </p:pic>
      <p:pic>
        <p:nvPicPr>
          <p:cNvPr id="74" name="Google Shape;74;p14" descr="Smart Phone"/>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9401694" y="3565149"/>
            <a:ext cx="2599302" cy="2599302"/>
          </a:xfrm>
          <a:prstGeom prst="rect">
            <a:avLst/>
          </a:prstGeom>
          <a:noFill/>
          <a:ln>
            <a:noFill/>
          </a:ln>
        </p:spPr>
      </p:pic>
      <p:pic>
        <p:nvPicPr>
          <p:cNvPr id="75" name="Google Shape;75;p14"/>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5948737" y="3414009"/>
            <a:ext cx="3475493" cy="2304588"/>
          </a:xfrm>
          <a:prstGeom prst="rect">
            <a:avLst/>
          </a:prstGeom>
          <a:solidFill>
            <a:srgbClr val="3F3F3F"/>
          </a:solidFill>
          <a:ln>
            <a:noFill/>
          </a:ln>
        </p:spPr>
      </p:pic>
      <p:pic>
        <p:nvPicPr>
          <p:cNvPr id="76" name="Google Shape;76;p14" descr="Tablet"/>
          <p:cNvPicPr preferRelativeResize="0"/>
          <p:nvPr/>
        </p:nvPicPr>
        <p:blipFill rotWithShape="1">
          <a:blip r:embed="rId7">
            <a:alphaModFix/>
          </a:blip>
          <a:srcRect/>
          <a:stretch/>
        </p:blipFill>
        <p:spPr>
          <a:xfrm>
            <a:off x="5259396" y="2132941"/>
            <a:ext cx="4866723" cy="4866723"/>
          </a:xfrm>
          <a:prstGeom prst="rect">
            <a:avLst/>
          </a:prstGeom>
          <a:noFill/>
          <a:ln>
            <a:noFill/>
          </a:ln>
        </p:spPr>
      </p:pic>
      <p:sp>
        <p:nvSpPr>
          <p:cNvPr id="77" name="Google Shape;77;p14"/>
          <p:cNvSpPr>
            <a:spLocks noGrp="1"/>
          </p:cNvSpPr>
          <p:nvPr>
            <p:ph type="pic" idx="2"/>
          </p:nvPr>
        </p:nvSpPr>
        <p:spPr>
          <a:xfrm>
            <a:off x="1168402" y="1056889"/>
            <a:ext cx="5403504" cy="3509317"/>
          </a:xfrm>
          <a:prstGeom prst="rect">
            <a:avLst/>
          </a:prstGeom>
          <a:noFill/>
          <a:ln>
            <a:noFill/>
          </a:ln>
        </p:spPr>
      </p:sp>
      <p:sp>
        <p:nvSpPr>
          <p:cNvPr id="78" name="Google Shape;78;p14"/>
          <p:cNvSpPr>
            <a:spLocks noGrp="1"/>
          </p:cNvSpPr>
          <p:nvPr>
            <p:ph type="pic" idx="3"/>
          </p:nvPr>
        </p:nvSpPr>
        <p:spPr>
          <a:xfrm>
            <a:off x="5965258" y="3429000"/>
            <a:ext cx="3475493" cy="2235238"/>
          </a:xfrm>
          <a:prstGeom prst="rect">
            <a:avLst/>
          </a:prstGeom>
          <a:noFill/>
          <a:ln>
            <a:noFill/>
          </a:ln>
        </p:spPr>
      </p:sp>
      <p:sp>
        <p:nvSpPr>
          <p:cNvPr id="79" name="Google Shape;79;p14"/>
          <p:cNvSpPr>
            <a:spLocks noGrp="1"/>
          </p:cNvSpPr>
          <p:nvPr>
            <p:ph type="pic" idx="4"/>
          </p:nvPr>
        </p:nvSpPr>
        <p:spPr>
          <a:xfrm>
            <a:off x="10202414" y="3991697"/>
            <a:ext cx="972462" cy="1746205"/>
          </a:xfrm>
          <a:prstGeom prst="rect">
            <a:avLst/>
          </a:prstGeom>
          <a:no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ook_info">
  <p:cSld name="book_info">
    <p:spTree>
      <p:nvGrpSpPr>
        <p:cNvPr id="1" name="Shape 80"/>
        <p:cNvGrpSpPr/>
        <p:nvPr/>
      </p:nvGrpSpPr>
      <p:grpSpPr>
        <a:xfrm>
          <a:off x="0" y="0"/>
          <a:ext cx="0" cy="0"/>
          <a:chOff x="0" y="0"/>
          <a:chExt cx="0" cy="0"/>
        </a:xfrm>
      </p:grpSpPr>
      <p:pic>
        <p:nvPicPr>
          <p:cNvPr id="81" name="Google Shape;81;p15"/>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283465" y="787619"/>
            <a:ext cx="4001474" cy="5157455"/>
          </a:xfrm>
          <a:prstGeom prst="rect">
            <a:avLst/>
          </a:prstGeom>
          <a:noFill/>
          <a:ln>
            <a:noFill/>
          </a:ln>
        </p:spPr>
      </p:pic>
      <p:sp>
        <p:nvSpPr>
          <p:cNvPr id="82" name="Google Shape;82;p15"/>
          <p:cNvSpPr>
            <a:spLocks noGrp="1"/>
          </p:cNvSpPr>
          <p:nvPr>
            <p:ph type="pic" idx="2"/>
          </p:nvPr>
        </p:nvSpPr>
        <p:spPr>
          <a:xfrm>
            <a:off x="283466" y="569976"/>
            <a:ext cx="4001474" cy="5541264"/>
          </a:xfrm>
          <a:prstGeom prst="rect">
            <a:avLst/>
          </a:prstGeom>
          <a:noFill/>
          <a:ln>
            <a:noFill/>
          </a:ln>
        </p:spPr>
      </p:sp>
      <p:pic>
        <p:nvPicPr>
          <p:cNvPr id="83" name="Google Shape;83;p15" descr="Open book"/>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354460" y="685800"/>
            <a:ext cx="1008888" cy="1008888"/>
          </a:xfrm>
          <a:prstGeom prst="rect">
            <a:avLst/>
          </a:prstGeom>
          <a:noFill/>
          <a:ln>
            <a:noFill/>
          </a:ln>
        </p:spPr>
      </p:pic>
      <p:pic>
        <p:nvPicPr>
          <p:cNvPr id="84" name="Google Shape;84;p15" descr="Open book"/>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354460" y="2711958"/>
            <a:ext cx="1008888" cy="1008888"/>
          </a:xfrm>
          <a:prstGeom prst="rect">
            <a:avLst/>
          </a:prstGeom>
          <a:noFill/>
          <a:ln>
            <a:noFill/>
          </a:ln>
        </p:spPr>
      </p:pic>
      <p:pic>
        <p:nvPicPr>
          <p:cNvPr id="85" name="Google Shape;85;p15" descr="Open book"/>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354460" y="4738116"/>
            <a:ext cx="1008888" cy="1008888"/>
          </a:xfrm>
          <a:prstGeom prst="rect">
            <a:avLst/>
          </a:prstGeom>
          <a:noFill/>
          <a:ln>
            <a:noFill/>
          </a:ln>
        </p:spPr>
      </p:pic>
      <p:sp>
        <p:nvSpPr>
          <p:cNvPr id="86" name="Google Shape;86;p15"/>
          <p:cNvSpPr txBox="1">
            <a:spLocks noGrp="1"/>
          </p:cNvSpPr>
          <p:nvPr>
            <p:ph type="body" idx="1"/>
          </p:nvPr>
        </p:nvSpPr>
        <p:spPr>
          <a:xfrm>
            <a:off x="5640148" y="774059"/>
            <a:ext cx="6268387" cy="92062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800"/>
              <a:buNone/>
              <a:defRPr/>
            </a:lvl1pPr>
            <a:lvl2pPr marL="914400" lvl="1" indent="-228600" algn="l">
              <a:lnSpc>
                <a:spcPct val="90000"/>
              </a:lnSpc>
              <a:spcBef>
                <a:spcPts val="500"/>
              </a:spcBef>
              <a:spcAft>
                <a:spcPts val="0"/>
              </a:spcAft>
              <a:buSzPts val="1800"/>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 name="Google Shape;87;p15"/>
          <p:cNvSpPr txBox="1">
            <a:spLocks noGrp="1"/>
          </p:cNvSpPr>
          <p:nvPr>
            <p:ph type="body" idx="3"/>
          </p:nvPr>
        </p:nvSpPr>
        <p:spPr>
          <a:xfrm>
            <a:off x="5640147" y="2804027"/>
            <a:ext cx="6268387" cy="92062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800"/>
              <a:buNone/>
              <a:defRPr/>
            </a:lvl1pPr>
            <a:lvl2pPr marL="914400" lvl="1" indent="-228600" algn="l">
              <a:lnSpc>
                <a:spcPct val="90000"/>
              </a:lnSpc>
              <a:spcBef>
                <a:spcPts val="500"/>
              </a:spcBef>
              <a:spcAft>
                <a:spcPts val="0"/>
              </a:spcAft>
              <a:buSzPts val="1800"/>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8" name="Google Shape;88;p15"/>
          <p:cNvSpPr txBox="1">
            <a:spLocks noGrp="1"/>
          </p:cNvSpPr>
          <p:nvPr>
            <p:ph type="body" idx="4"/>
          </p:nvPr>
        </p:nvSpPr>
        <p:spPr>
          <a:xfrm>
            <a:off x="5640147" y="4815706"/>
            <a:ext cx="6268387" cy="92062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800"/>
              <a:buNone/>
              <a:defRPr/>
            </a:lvl1pPr>
            <a:lvl2pPr marL="914400" lvl="1" indent="-228600" algn="l">
              <a:lnSpc>
                <a:spcPct val="90000"/>
              </a:lnSpc>
              <a:spcBef>
                <a:spcPts val="500"/>
              </a:spcBef>
              <a:spcAft>
                <a:spcPts val="0"/>
              </a:spcAft>
              <a:buSzPts val="1800"/>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ember_countries">
  <p:cSld name="member_countries">
    <p:spTree>
      <p:nvGrpSpPr>
        <p:cNvPr id="1" name="Shape 89"/>
        <p:cNvGrpSpPr/>
        <p:nvPr/>
      </p:nvGrpSpPr>
      <p:grpSpPr>
        <a:xfrm>
          <a:off x="0" y="0"/>
          <a:ext cx="0" cy="0"/>
          <a:chOff x="0" y="0"/>
          <a:chExt cx="0" cy="0"/>
        </a:xfrm>
      </p:grpSpPr>
      <p:grpSp>
        <p:nvGrpSpPr>
          <p:cNvPr id="90" name="Google Shape;90;p16"/>
          <p:cNvGrpSpPr/>
          <p:nvPr/>
        </p:nvGrpSpPr>
        <p:grpSpPr>
          <a:xfrm>
            <a:off x="941935" y="1416592"/>
            <a:ext cx="10329931" cy="646077"/>
            <a:chOff x="941935" y="1384772"/>
            <a:chExt cx="10329931" cy="646077"/>
          </a:xfrm>
        </p:grpSpPr>
        <p:grpSp>
          <p:nvGrpSpPr>
            <p:cNvPr id="91" name="Google Shape;91;p16"/>
            <p:cNvGrpSpPr/>
            <p:nvPr/>
          </p:nvGrpSpPr>
          <p:grpSpPr>
            <a:xfrm>
              <a:off x="941935" y="1384772"/>
              <a:ext cx="785007" cy="639310"/>
              <a:chOff x="941935" y="1384772"/>
              <a:chExt cx="785007" cy="639310"/>
            </a:xfrm>
          </p:grpSpPr>
          <p:pic>
            <p:nvPicPr>
              <p:cNvPr id="92" name="Google Shape;92;p16"/>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941935" y="1384772"/>
                <a:ext cx="785006" cy="472334"/>
              </a:xfrm>
              <a:prstGeom prst="rect">
                <a:avLst/>
              </a:prstGeom>
              <a:noFill/>
              <a:ln>
                <a:noFill/>
              </a:ln>
            </p:spPr>
          </p:pic>
          <p:sp>
            <p:nvSpPr>
              <p:cNvPr id="93" name="Google Shape;93;p16"/>
              <p:cNvSpPr txBox="1"/>
              <p:nvPr/>
            </p:nvSpPr>
            <p:spPr>
              <a:xfrm>
                <a:off x="941936" y="1824027"/>
                <a:ext cx="785006" cy="20005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b="0" i="0" u="none" strike="noStrike" cap="none">
                    <a:solidFill>
                      <a:schemeClr val="dk1"/>
                    </a:solidFill>
                    <a:latin typeface="Arial"/>
                    <a:ea typeface="Arial"/>
                    <a:cs typeface="Arial"/>
                    <a:sym typeface="Arial"/>
                  </a:rPr>
                  <a:t>Afghanistan</a:t>
                </a:r>
                <a:endParaRPr/>
              </a:p>
            </p:txBody>
          </p:sp>
        </p:grpSp>
        <p:grpSp>
          <p:nvGrpSpPr>
            <p:cNvPr id="94" name="Google Shape;94;p16"/>
            <p:cNvGrpSpPr/>
            <p:nvPr/>
          </p:nvGrpSpPr>
          <p:grpSpPr>
            <a:xfrm>
              <a:off x="10477533" y="1387328"/>
              <a:ext cx="794333" cy="643521"/>
              <a:chOff x="941935" y="2080681"/>
              <a:chExt cx="794333" cy="643521"/>
            </a:xfrm>
          </p:grpSpPr>
          <p:pic>
            <p:nvPicPr>
              <p:cNvPr id="95" name="Google Shape;95;p1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951262" y="2080681"/>
                <a:ext cx="785006" cy="472334"/>
              </a:xfrm>
              <a:prstGeom prst="rect">
                <a:avLst/>
              </a:prstGeom>
              <a:noFill/>
              <a:ln>
                <a:noFill/>
              </a:ln>
            </p:spPr>
          </p:pic>
          <p:sp>
            <p:nvSpPr>
              <p:cNvPr id="96" name="Google Shape;96;p16"/>
              <p:cNvSpPr txBox="1"/>
              <p:nvPr/>
            </p:nvSpPr>
            <p:spPr>
              <a:xfrm>
                <a:off x="941935" y="2524147"/>
                <a:ext cx="785006" cy="20005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b="0" i="0" u="none" strike="noStrike" cap="none">
                    <a:solidFill>
                      <a:schemeClr val="dk1"/>
                    </a:solidFill>
                    <a:latin typeface="Arial"/>
                    <a:ea typeface="Arial"/>
                    <a:cs typeface="Arial"/>
                    <a:sym typeface="Arial"/>
                  </a:rPr>
                  <a:t>Botswana</a:t>
                </a:r>
                <a:endParaRPr/>
              </a:p>
            </p:txBody>
          </p:sp>
        </p:grpSp>
        <p:grpSp>
          <p:nvGrpSpPr>
            <p:cNvPr id="97" name="Google Shape;97;p16"/>
            <p:cNvGrpSpPr/>
            <p:nvPr/>
          </p:nvGrpSpPr>
          <p:grpSpPr>
            <a:xfrm>
              <a:off x="2302570" y="1386041"/>
              <a:ext cx="786675" cy="638041"/>
              <a:chOff x="2526878" y="1386041"/>
              <a:chExt cx="786675" cy="638041"/>
            </a:xfrm>
          </p:grpSpPr>
          <p:pic>
            <p:nvPicPr>
              <p:cNvPr id="98" name="Google Shape;98;p16"/>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528547" y="1386041"/>
                <a:ext cx="785006" cy="472334"/>
              </a:xfrm>
              <a:prstGeom prst="rect">
                <a:avLst/>
              </a:prstGeom>
              <a:noFill/>
              <a:ln>
                <a:noFill/>
              </a:ln>
            </p:spPr>
          </p:pic>
          <p:sp>
            <p:nvSpPr>
              <p:cNvPr id="99" name="Google Shape;99;p16"/>
              <p:cNvSpPr txBox="1"/>
              <p:nvPr/>
            </p:nvSpPr>
            <p:spPr>
              <a:xfrm>
                <a:off x="2526878" y="1824027"/>
                <a:ext cx="785006" cy="20005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b="0" i="0" u="none" strike="noStrike" cap="none">
                    <a:solidFill>
                      <a:schemeClr val="dk1"/>
                    </a:solidFill>
                    <a:latin typeface="Arial"/>
                    <a:ea typeface="Arial"/>
                    <a:cs typeface="Arial"/>
                    <a:sym typeface="Arial"/>
                  </a:rPr>
                  <a:t>Anguilla</a:t>
                </a:r>
                <a:endParaRPr/>
              </a:p>
            </p:txBody>
          </p:sp>
        </p:grpSp>
        <p:grpSp>
          <p:nvGrpSpPr>
            <p:cNvPr id="100" name="Google Shape;100;p16"/>
            <p:cNvGrpSpPr/>
            <p:nvPr/>
          </p:nvGrpSpPr>
          <p:grpSpPr>
            <a:xfrm>
              <a:off x="3664873" y="1386041"/>
              <a:ext cx="793552" cy="638041"/>
              <a:chOff x="4097410" y="1386041"/>
              <a:chExt cx="793552" cy="638041"/>
            </a:xfrm>
          </p:grpSpPr>
          <p:pic>
            <p:nvPicPr>
              <p:cNvPr id="101" name="Google Shape;101;p16"/>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4105956" y="1386041"/>
                <a:ext cx="785006" cy="472334"/>
              </a:xfrm>
              <a:prstGeom prst="rect">
                <a:avLst/>
              </a:prstGeom>
              <a:noFill/>
              <a:ln>
                <a:noFill/>
              </a:ln>
            </p:spPr>
          </p:pic>
          <p:sp>
            <p:nvSpPr>
              <p:cNvPr id="102" name="Google Shape;102;p16"/>
              <p:cNvSpPr txBox="1"/>
              <p:nvPr/>
            </p:nvSpPr>
            <p:spPr>
              <a:xfrm>
                <a:off x="4097410" y="1824027"/>
                <a:ext cx="785006" cy="20005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b="0" i="0" u="none" strike="noStrike" cap="none">
                    <a:solidFill>
                      <a:schemeClr val="dk1"/>
                    </a:solidFill>
                    <a:latin typeface="Arial"/>
                    <a:ea typeface="Arial"/>
                    <a:cs typeface="Arial"/>
                    <a:sym typeface="Arial"/>
                  </a:rPr>
                  <a:t>Australia</a:t>
                </a:r>
                <a:endParaRPr/>
              </a:p>
            </p:txBody>
          </p:sp>
        </p:grpSp>
        <p:grpSp>
          <p:nvGrpSpPr>
            <p:cNvPr id="103" name="Google Shape;103;p16"/>
            <p:cNvGrpSpPr/>
            <p:nvPr/>
          </p:nvGrpSpPr>
          <p:grpSpPr>
            <a:xfrm>
              <a:off x="5034053" y="1396430"/>
              <a:ext cx="785006" cy="627652"/>
              <a:chOff x="5687584" y="1396430"/>
              <a:chExt cx="785006" cy="627652"/>
            </a:xfrm>
          </p:grpSpPr>
          <p:pic>
            <p:nvPicPr>
              <p:cNvPr id="104" name="Google Shape;104;p16"/>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5693296" y="1396430"/>
                <a:ext cx="778353" cy="472334"/>
              </a:xfrm>
              <a:prstGeom prst="rect">
                <a:avLst/>
              </a:prstGeom>
              <a:noFill/>
              <a:ln>
                <a:noFill/>
              </a:ln>
            </p:spPr>
          </p:pic>
          <p:sp>
            <p:nvSpPr>
              <p:cNvPr id="105" name="Google Shape;105;p16"/>
              <p:cNvSpPr txBox="1"/>
              <p:nvPr/>
            </p:nvSpPr>
            <p:spPr>
              <a:xfrm>
                <a:off x="5687584" y="1824027"/>
                <a:ext cx="785006" cy="20005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b="0" i="0" u="none" strike="noStrike" cap="none">
                    <a:solidFill>
                      <a:schemeClr val="dk1"/>
                    </a:solidFill>
                    <a:latin typeface="Arial"/>
                    <a:ea typeface="Arial"/>
                    <a:cs typeface="Arial"/>
                    <a:sym typeface="Arial"/>
                  </a:rPr>
                  <a:t>Bahamas</a:t>
                </a:r>
                <a:endParaRPr/>
              </a:p>
            </p:txBody>
          </p:sp>
        </p:grpSp>
        <p:grpSp>
          <p:nvGrpSpPr>
            <p:cNvPr id="106" name="Google Shape;106;p16"/>
            <p:cNvGrpSpPr/>
            <p:nvPr/>
          </p:nvGrpSpPr>
          <p:grpSpPr>
            <a:xfrm>
              <a:off x="6394687" y="1396430"/>
              <a:ext cx="785634" cy="627652"/>
              <a:chOff x="7295083" y="1396430"/>
              <a:chExt cx="785634" cy="627652"/>
            </a:xfrm>
          </p:grpSpPr>
          <p:pic>
            <p:nvPicPr>
              <p:cNvPr id="107" name="Google Shape;107;p16"/>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7295083" y="1396430"/>
                <a:ext cx="785006" cy="472334"/>
              </a:xfrm>
              <a:prstGeom prst="rect">
                <a:avLst/>
              </a:prstGeom>
              <a:noFill/>
              <a:ln>
                <a:noFill/>
              </a:ln>
            </p:spPr>
          </p:pic>
          <p:sp>
            <p:nvSpPr>
              <p:cNvPr id="108" name="Google Shape;108;p16"/>
              <p:cNvSpPr txBox="1"/>
              <p:nvPr/>
            </p:nvSpPr>
            <p:spPr>
              <a:xfrm>
                <a:off x="7295711" y="1824027"/>
                <a:ext cx="785006" cy="20005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b="0" i="0" u="none" strike="noStrike" cap="none">
                    <a:solidFill>
                      <a:schemeClr val="dk1"/>
                    </a:solidFill>
                    <a:latin typeface="Arial"/>
                    <a:ea typeface="Arial"/>
                    <a:cs typeface="Arial"/>
                    <a:sym typeface="Arial"/>
                  </a:rPr>
                  <a:t>Bangladesh</a:t>
                </a:r>
                <a:endParaRPr/>
              </a:p>
            </p:txBody>
          </p:sp>
        </p:grpSp>
        <p:grpSp>
          <p:nvGrpSpPr>
            <p:cNvPr id="109" name="Google Shape;109;p16"/>
            <p:cNvGrpSpPr/>
            <p:nvPr/>
          </p:nvGrpSpPr>
          <p:grpSpPr>
            <a:xfrm>
              <a:off x="7755949" y="1396430"/>
              <a:ext cx="785321" cy="632737"/>
              <a:chOff x="8907326" y="1396430"/>
              <a:chExt cx="785321" cy="632737"/>
            </a:xfrm>
          </p:grpSpPr>
          <p:pic>
            <p:nvPicPr>
              <p:cNvPr id="110" name="Google Shape;110;p16"/>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8907326" y="1396430"/>
                <a:ext cx="785006" cy="472334"/>
              </a:xfrm>
              <a:prstGeom prst="rect">
                <a:avLst/>
              </a:prstGeom>
              <a:noFill/>
              <a:ln>
                <a:noFill/>
              </a:ln>
            </p:spPr>
          </p:pic>
          <p:sp>
            <p:nvSpPr>
              <p:cNvPr id="111" name="Google Shape;111;p16"/>
              <p:cNvSpPr txBox="1"/>
              <p:nvPr/>
            </p:nvSpPr>
            <p:spPr>
              <a:xfrm>
                <a:off x="8907641" y="1829112"/>
                <a:ext cx="785006" cy="20005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b="0" i="0" u="none" strike="noStrike" cap="none">
                    <a:solidFill>
                      <a:schemeClr val="dk1"/>
                    </a:solidFill>
                    <a:latin typeface="Arial"/>
                    <a:ea typeface="Arial"/>
                    <a:cs typeface="Arial"/>
                    <a:sym typeface="Arial"/>
                  </a:rPr>
                  <a:t>Barbados</a:t>
                </a:r>
                <a:endParaRPr/>
              </a:p>
            </p:txBody>
          </p:sp>
        </p:grpSp>
        <p:grpSp>
          <p:nvGrpSpPr>
            <p:cNvPr id="112" name="Google Shape;112;p16"/>
            <p:cNvGrpSpPr/>
            <p:nvPr/>
          </p:nvGrpSpPr>
          <p:grpSpPr>
            <a:xfrm>
              <a:off x="9116898" y="1396430"/>
              <a:ext cx="785006" cy="627652"/>
              <a:chOff x="10495001" y="1396430"/>
              <a:chExt cx="785006" cy="627652"/>
            </a:xfrm>
          </p:grpSpPr>
          <p:pic>
            <p:nvPicPr>
              <p:cNvPr id="113" name="Google Shape;113;p16"/>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10495001" y="1396430"/>
                <a:ext cx="785006" cy="472334"/>
              </a:xfrm>
              <a:prstGeom prst="rect">
                <a:avLst/>
              </a:prstGeom>
              <a:noFill/>
              <a:ln>
                <a:noFill/>
              </a:ln>
            </p:spPr>
          </p:pic>
          <p:sp>
            <p:nvSpPr>
              <p:cNvPr id="114" name="Google Shape;114;p16"/>
              <p:cNvSpPr txBox="1"/>
              <p:nvPr/>
            </p:nvSpPr>
            <p:spPr>
              <a:xfrm>
                <a:off x="10495001" y="1824027"/>
                <a:ext cx="785006" cy="20005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b="0" i="0" u="none" strike="noStrike" cap="none">
                    <a:solidFill>
                      <a:schemeClr val="dk1"/>
                    </a:solidFill>
                    <a:latin typeface="Arial"/>
                    <a:ea typeface="Arial"/>
                    <a:cs typeface="Arial"/>
                    <a:sym typeface="Arial"/>
                  </a:rPr>
                  <a:t>Bermuda</a:t>
                </a:r>
                <a:endParaRPr/>
              </a:p>
            </p:txBody>
          </p:sp>
        </p:grpSp>
      </p:grpSp>
      <p:grpSp>
        <p:nvGrpSpPr>
          <p:cNvPr id="115" name="Google Shape;115;p16"/>
          <p:cNvGrpSpPr/>
          <p:nvPr/>
        </p:nvGrpSpPr>
        <p:grpSpPr>
          <a:xfrm>
            <a:off x="726812" y="2133534"/>
            <a:ext cx="10556629" cy="775095"/>
            <a:chOff x="726812" y="2056829"/>
            <a:chExt cx="10556629" cy="775095"/>
          </a:xfrm>
        </p:grpSpPr>
        <p:grpSp>
          <p:nvGrpSpPr>
            <p:cNvPr id="116" name="Google Shape;116;p16"/>
            <p:cNvGrpSpPr/>
            <p:nvPr/>
          </p:nvGrpSpPr>
          <p:grpSpPr>
            <a:xfrm>
              <a:off x="10489108" y="2056829"/>
              <a:ext cx="794333" cy="647237"/>
              <a:chOff x="941935" y="2776965"/>
              <a:chExt cx="794333" cy="647237"/>
            </a:xfrm>
          </p:grpSpPr>
          <p:pic>
            <p:nvPicPr>
              <p:cNvPr id="117" name="Google Shape;117;p16"/>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951262" y="2776965"/>
                <a:ext cx="785006" cy="472334"/>
              </a:xfrm>
              <a:prstGeom prst="rect">
                <a:avLst/>
              </a:prstGeom>
              <a:noFill/>
              <a:ln>
                <a:noFill/>
              </a:ln>
            </p:spPr>
          </p:pic>
          <p:sp>
            <p:nvSpPr>
              <p:cNvPr id="118" name="Google Shape;118;p16"/>
              <p:cNvSpPr txBox="1"/>
              <p:nvPr/>
            </p:nvSpPr>
            <p:spPr>
              <a:xfrm>
                <a:off x="941935" y="3224147"/>
                <a:ext cx="785006" cy="20005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b="0" i="0" u="none" strike="noStrike" cap="none">
                    <a:solidFill>
                      <a:schemeClr val="dk1"/>
                    </a:solidFill>
                    <a:latin typeface="Arial"/>
                    <a:ea typeface="Arial"/>
                    <a:cs typeface="Arial"/>
                    <a:sym typeface="Arial"/>
                  </a:rPr>
                  <a:t>Colombia</a:t>
                </a:r>
                <a:endParaRPr/>
              </a:p>
            </p:txBody>
          </p:sp>
        </p:grpSp>
        <p:grpSp>
          <p:nvGrpSpPr>
            <p:cNvPr id="119" name="Google Shape;119;p16"/>
            <p:cNvGrpSpPr/>
            <p:nvPr/>
          </p:nvGrpSpPr>
          <p:grpSpPr>
            <a:xfrm>
              <a:off x="726812" y="2080681"/>
              <a:ext cx="1201820" cy="643521"/>
              <a:chOff x="2325797" y="2080681"/>
              <a:chExt cx="1201820" cy="643521"/>
            </a:xfrm>
          </p:grpSpPr>
          <p:pic>
            <p:nvPicPr>
              <p:cNvPr id="120" name="Google Shape;120;p16"/>
              <p:cNvPicPr preferRelativeResize="0"/>
              <p:nvPr/>
            </p:nvPicPr>
            <p:blipFill rotWithShape="1">
              <a:blip r:embed="rId11" cstate="email">
                <a:alphaModFix/>
                <a:extLst>
                  <a:ext uri="{28A0092B-C50C-407E-A947-70E740481C1C}">
                    <a14:useLocalDpi xmlns:a14="http://schemas.microsoft.com/office/drawing/2010/main"/>
                  </a:ext>
                </a:extLst>
              </a:blip>
              <a:srcRect/>
              <a:stretch/>
            </p:blipFill>
            <p:spPr>
              <a:xfrm>
                <a:off x="2535409" y="2080681"/>
                <a:ext cx="785006" cy="472334"/>
              </a:xfrm>
              <a:prstGeom prst="rect">
                <a:avLst/>
              </a:prstGeom>
              <a:noFill/>
              <a:ln>
                <a:noFill/>
              </a:ln>
            </p:spPr>
          </p:pic>
          <p:sp>
            <p:nvSpPr>
              <p:cNvPr id="121" name="Google Shape;121;p16"/>
              <p:cNvSpPr txBox="1"/>
              <p:nvPr/>
            </p:nvSpPr>
            <p:spPr>
              <a:xfrm>
                <a:off x="2325797" y="2524147"/>
                <a:ext cx="1201820" cy="20005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b="0" i="0" u="none" strike="noStrike" cap="none">
                    <a:solidFill>
                      <a:schemeClr val="dk1"/>
                    </a:solidFill>
                    <a:latin typeface="Arial"/>
                    <a:ea typeface="Arial"/>
                    <a:cs typeface="Arial"/>
                    <a:sym typeface="Arial"/>
                  </a:rPr>
                  <a:t>British Virgin Islands</a:t>
                </a:r>
                <a:endParaRPr/>
              </a:p>
            </p:txBody>
          </p:sp>
        </p:grpSp>
        <p:grpSp>
          <p:nvGrpSpPr>
            <p:cNvPr id="122" name="Google Shape;122;p16"/>
            <p:cNvGrpSpPr/>
            <p:nvPr/>
          </p:nvGrpSpPr>
          <p:grpSpPr>
            <a:xfrm>
              <a:off x="2439330" y="2080681"/>
              <a:ext cx="972000" cy="751243"/>
              <a:chOff x="4012965" y="2080681"/>
              <a:chExt cx="972000" cy="751243"/>
            </a:xfrm>
          </p:grpSpPr>
          <p:pic>
            <p:nvPicPr>
              <p:cNvPr id="123" name="Google Shape;123;p16"/>
              <p:cNvPicPr preferRelativeResize="0"/>
              <p:nvPr/>
            </p:nvPicPr>
            <p:blipFill rotWithShape="1">
              <a:blip r:embed="rId12" cstate="email">
                <a:alphaModFix/>
                <a:extLst>
                  <a:ext uri="{28A0092B-C50C-407E-A947-70E740481C1C}">
                    <a14:useLocalDpi xmlns:a14="http://schemas.microsoft.com/office/drawing/2010/main"/>
                  </a:ext>
                </a:extLst>
              </a:blip>
              <a:srcRect/>
              <a:stretch/>
            </p:blipFill>
            <p:spPr>
              <a:xfrm>
                <a:off x="4105146" y="2080681"/>
                <a:ext cx="785006" cy="472334"/>
              </a:xfrm>
              <a:prstGeom prst="rect">
                <a:avLst/>
              </a:prstGeom>
              <a:noFill/>
              <a:ln>
                <a:noFill/>
              </a:ln>
            </p:spPr>
          </p:pic>
          <p:sp>
            <p:nvSpPr>
              <p:cNvPr id="124" name="Google Shape;124;p16"/>
              <p:cNvSpPr txBox="1"/>
              <p:nvPr/>
            </p:nvSpPr>
            <p:spPr>
              <a:xfrm>
                <a:off x="4012965" y="2524147"/>
                <a:ext cx="972000"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b="0" i="0" u="none" strike="noStrike" cap="none">
                    <a:solidFill>
                      <a:schemeClr val="dk1"/>
                    </a:solidFill>
                    <a:latin typeface="Arial"/>
                    <a:ea typeface="Arial"/>
                    <a:cs typeface="Arial"/>
                    <a:sym typeface="Arial"/>
                  </a:rPr>
                  <a:t>Brunei Darussalam</a:t>
                </a:r>
                <a:endParaRPr/>
              </a:p>
            </p:txBody>
          </p:sp>
        </p:grpSp>
        <p:grpSp>
          <p:nvGrpSpPr>
            <p:cNvPr id="125" name="Google Shape;125;p16"/>
            <p:cNvGrpSpPr/>
            <p:nvPr/>
          </p:nvGrpSpPr>
          <p:grpSpPr>
            <a:xfrm>
              <a:off x="4102109" y="2080681"/>
              <a:ext cx="791948" cy="643521"/>
              <a:chOff x="5687583" y="2080681"/>
              <a:chExt cx="791948" cy="643521"/>
            </a:xfrm>
          </p:grpSpPr>
          <p:pic>
            <p:nvPicPr>
              <p:cNvPr id="126" name="Google Shape;126;p16"/>
              <p:cNvPicPr preferRelativeResize="0"/>
              <p:nvPr/>
            </p:nvPicPr>
            <p:blipFill rotWithShape="1">
              <a:blip r:embed="rId13" cstate="email">
                <a:alphaModFix/>
                <a:extLst>
                  <a:ext uri="{28A0092B-C50C-407E-A947-70E740481C1C}">
                    <a14:useLocalDpi xmlns:a14="http://schemas.microsoft.com/office/drawing/2010/main"/>
                  </a:ext>
                </a:extLst>
              </a:blip>
              <a:srcRect/>
              <a:stretch/>
            </p:blipFill>
            <p:spPr>
              <a:xfrm>
                <a:off x="5694525" y="2080681"/>
                <a:ext cx="785006" cy="472334"/>
              </a:xfrm>
              <a:prstGeom prst="rect">
                <a:avLst/>
              </a:prstGeom>
              <a:noFill/>
              <a:ln>
                <a:noFill/>
              </a:ln>
            </p:spPr>
          </p:pic>
          <p:sp>
            <p:nvSpPr>
              <p:cNvPr id="127" name="Google Shape;127;p16"/>
              <p:cNvSpPr txBox="1"/>
              <p:nvPr/>
            </p:nvSpPr>
            <p:spPr>
              <a:xfrm>
                <a:off x="5687583" y="2524147"/>
                <a:ext cx="785006" cy="20005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b="0" i="0" u="none" strike="noStrike" cap="none">
                    <a:solidFill>
                      <a:schemeClr val="dk1"/>
                    </a:solidFill>
                    <a:latin typeface="Arial"/>
                    <a:ea typeface="Arial"/>
                    <a:cs typeface="Arial"/>
                    <a:sym typeface="Arial"/>
                  </a:rPr>
                  <a:t>Burundi</a:t>
                </a:r>
                <a:endParaRPr/>
              </a:p>
            </p:txBody>
          </p:sp>
        </p:grpSp>
        <p:grpSp>
          <p:nvGrpSpPr>
            <p:cNvPr id="128" name="Google Shape;128;p16"/>
            <p:cNvGrpSpPr/>
            <p:nvPr/>
          </p:nvGrpSpPr>
          <p:grpSpPr>
            <a:xfrm>
              <a:off x="5686355" y="2080681"/>
              <a:ext cx="791153" cy="643521"/>
              <a:chOff x="7295710" y="2080681"/>
              <a:chExt cx="791153" cy="643521"/>
            </a:xfrm>
          </p:grpSpPr>
          <p:pic>
            <p:nvPicPr>
              <p:cNvPr id="129" name="Google Shape;129;p16"/>
              <p:cNvPicPr preferRelativeResize="0"/>
              <p:nvPr/>
            </p:nvPicPr>
            <p:blipFill rotWithShape="1">
              <a:blip r:embed="rId14" cstate="email">
                <a:alphaModFix/>
                <a:extLst>
                  <a:ext uri="{28A0092B-C50C-407E-A947-70E740481C1C}">
                    <a14:useLocalDpi xmlns:a14="http://schemas.microsoft.com/office/drawing/2010/main"/>
                  </a:ext>
                </a:extLst>
              </a:blip>
              <a:srcRect/>
              <a:stretch/>
            </p:blipFill>
            <p:spPr>
              <a:xfrm>
                <a:off x="7301857" y="2080681"/>
                <a:ext cx="785006" cy="472334"/>
              </a:xfrm>
              <a:prstGeom prst="rect">
                <a:avLst/>
              </a:prstGeom>
              <a:noFill/>
              <a:ln>
                <a:noFill/>
              </a:ln>
            </p:spPr>
          </p:pic>
          <p:sp>
            <p:nvSpPr>
              <p:cNvPr id="130" name="Google Shape;130;p16"/>
              <p:cNvSpPr txBox="1"/>
              <p:nvPr/>
            </p:nvSpPr>
            <p:spPr>
              <a:xfrm>
                <a:off x="7295710" y="2524147"/>
                <a:ext cx="785006" cy="20005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b="0" i="0" u="none" strike="noStrike" cap="none">
                    <a:solidFill>
                      <a:schemeClr val="dk1"/>
                    </a:solidFill>
                    <a:latin typeface="Arial"/>
                    <a:ea typeface="Arial"/>
                    <a:cs typeface="Arial"/>
                    <a:sym typeface="Arial"/>
                  </a:rPr>
                  <a:t>Canada</a:t>
                </a:r>
                <a:endParaRPr/>
              </a:p>
            </p:txBody>
          </p:sp>
        </p:grpSp>
        <p:grpSp>
          <p:nvGrpSpPr>
            <p:cNvPr id="131" name="Google Shape;131;p16"/>
            <p:cNvGrpSpPr/>
            <p:nvPr/>
          </p:nvGrpSpPr>
          <p:grpSpPr>
            <a:xfrm>
              <a:off x="7299181" y="2085766"/>
              <a:ext cx="790358" cy="643521"/>
              <a:chOff x="8907640" y="2085766"/>
              <a:chExt cx="790358" cy="643521"/>
            </a:xfrm>
          </p:grpSpPr>
          <p:pic>
            <p:nvPicPr>
              <p:cNvPr id="132" name="Google Shape;132;p16"/>
              <p:cNvPicPr preferRelativeResize="0"/>
              <p:nvPr/>
            </p:nvPicPr>
            <p:blipFill rotWithShape="1">
              <a:blip r:embed="rId15" cstate="email">
                <a:alphaModFix/>
                <a:extLst>
                  <a:ext uri="{28A0092B-C50C-407E-A947-70E740481C1C}">
                    <a14:useLocalDpi xmlns:a14="http://schemas.microsoft.com/office/drawing/2010/main"/>
                  </a:ext>
                </a:extLst>
              </a:blip>
              <a:srcRect/>
              <a:stretch/>
            </p:blipFill>
            <p:spPr>
              <a:xfrm>
                <a:off x="8912992" y="2085766"/>
                <a:ext cx="785006" cy="472334"/>
              </a:xfrm>
              <a:prstGeom prst="rect">
                <a:avLst/>
              </a:prstGeom>
              <a:noFill/>
              <a:ln>
                <a:noFill/>
              </a:ln>
            </p:spPr>
          </p:pic>
          <p:sp>
            <p:nvSpPr>
              <p:cNvPr id="133" name="Google Shape;133;p16"/>
              <p:cNvSpPr txBox="1"/>
              <p:nvPr/>
            </p:nvSpPr>
            <p:spPr>
              <a:xfrm>
                <a:off x="8907640" y="2529232"/>
                <a:ext cx="785006" cy="20005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b="0" i="0" u="none" strike="noStrike" cap="none">
                    <a:solidFill>
                      <a:schemeClr val="dk1"/>
                    </a:solidFill>
                    <a:latin typeface="Arial"/>
                    <a:ea typeface="Arial"/>
                    <a:cs typeface="Arial"/>
                    <a:sym typeface="Arial"/>
                  </a:rPr>
                  <a:t>Chile</a:t>
                </a:r>
                <a:endParaRPr/>
              </a:p>
            </p:txBody>
          </p:sp>
        </p:grpSp>
        <p:grpSp>
          <p:nvGrpSpPr>
            <p:cNvPr id="134" name="Google Shape;134;p16"/>
            <p:cNvGrpSpPr/>
            <p:nvPr/>
          </p:nvGrpSpPr>
          <p:grpSpPr>
            <a:xfrm>
              <a:off x="8919639" y="2076167"/>
              <a:ext cx="789560" cy="648035"/>
              <a:chOff x="10495000" y="2076167"/>
              <a:chExt cx="789560" cy="648035"/>
            </a:xfrm>
          </p:grpSpPr>
          <p:pic>
            <p:nvPicPr>
              <p:cNvPr id="135" name="Google Shape;135;p16"/>
              <p:cNvPicPr preferRelativeResize="0"/>
              <p:nvPr/>
            </p:nvPicPr>
            <p:blipFill rotWithShape="1">
              <a:blip r:embed="rId16" cstate="email">
                <a:alphaModFix/>
                <a:extLst>
                  <a:ext uri="{28A0092B-C50C-407E-A947-70E740481C1C}">
                    <a14:useLocalDpi xmlns:a14="http://schemas.microsoft.com/office/drawing/2010/main"/>
                  </a:ext>
                </a:extLst>
              </a:blip>
              <a:srcRect/>
              <a:stretch/>
            </p:blipFill>
            <p:spPr>
              <a:xfrm>
                <a:off x="10499554" y="2076167"/>
                <a:ext cx="785006" cy="472334"/>
              </a:xfrm>
              <a:prstGeom prst="rect">
                <a:avLst/>
              </a:prstGeom>
              <a:noFill/>
              <a:ln>
                <a:noFill/>
              </a:ln>
            </p:spPr>
          </p:pic>
          <p:sp>
            <p:nvSpPr>
              <p:cNvPr id="136" name="Google Shape;136;p16"/>
              <p:cNvSpPr txBox="1"/>
              <p:nvPr/>
            </p:nvSpPr>
            <p:spPr>
              <a:xfrm>
                <a:off x="10495000" y="2524147"/>
                <a:ext cx="785006" cy="20005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b="0" i="0" u="none" strike="noStrike" cap="none">
                    <a:solidFill>
                      <a:schemeClr val="dk1"/>
                    </a:solidFill>
                    <a:latin typeface="Arial"/>
                    <a:ea typeface="Arial"/>
                    <a:cs typeface="Arial"/>
                    <a:sym typeface="Arial"/>
                  </a:rPr>
                  <a:t>China</a:t>
                </a:r>
                <a:endParaRPr/>
              </a:p>
            </p:txBody>
          </p:sp>
        </p:grpSp>
      </p:grpSp>
      <p:grpSp>
        <p:nvGrpSpPr>
          <p:cNvPr id="137" name="Google Shape;137;p16"/>
          <p:cNvGrpSpPr/>
          <p:nvPr/>
        </p:nvGrpSpPr>
        <p:grpSpPr>
          <a:xfrm>
            <a:off x="940707" y="3528475"/>
            <a:ext cx="10355056" cy="650801"/>
            <a:chOff x="940707" y="3471497"/>
            <a:chExt cx="10355056" cy="650801"/>
          </a:xfrm>
        </p:grpSpPr>
        <p:grpSp>
          <p:nvGrpSpPr>
            <p:cNvPr id="138" name="Google Shape;138;p16"/>
            <p:cNvGrpSpPr/>
            <p:nvPr/>
          </p:nvGrpSpPr>
          <p:grpSpPr>
            <a:xfrm>
              <a:off x="940707" y="3475153"/>
              <a:ext cx="791008" cy="642060"/>
              <a:chOff x="940707" y="3475153"/>
              <a:chExt cx="791008" cy="642060"/>
            </a:xfrm>
          </p:grpSpPr>
          <p:pic>
            <p:nvPicPr>
              <p:cNvPr id="139" name="Google Shape;139;p16"/>
              <p:cNvPicPr preferRelativeResize="0"/>
              <p:nvPr/>
            </p:nvPicPr>
            <p:blipFill rotWithShape="1">
              <a:blip r:embed="rId17" cstate="email">
                <a:alphaModFix/>
                <a:extLst>
                  <a:ext uri="{28A0092B-C50C-407E-A947-70E740481C1C}">
                    <a14:useLocalDpi xmlns:a14="http://schemas.microsoft.com/office/drawing/2010/main"/>
                  </a:ext>
                </a:extLst>
              </a:blip>
              <a:srcRect/>
              <a:stretch/>
            </p:blipFill>
            <p:spPr>
              <a:xfrm>
                <a:off x="946709" y="3475153"/>
                <a:ext cx="785006" cy="472334"/>
              </a:xfrm>
              <a:prstGeom prst="rect">
                <a:avLst/>
              </a:prstGeom>
              <a:noFill/>
              <a:ln>
                <a:noFill/>
              </a:ln>
            </p:spPr>
          </p:pic>
          <p:sp>
            <p:nvSpPr>
              <p:cNvPr id="140" name="Google Shape;140;p16"/>
              <p:cNvSpPr txBox="1"/>
              <p:nvPr/>
            </p:nvSpPr>
            <p:spPr>
              <a:xfrm>
                <a:off x="940707" y="3917158"/>
                <a:ext cx="785006" cy="20005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b="0" i="0" u="none" strike="noStrike" cap="none">
                    <a:solidFill>
                      <a:schemeClr val="dk1"/>
                    </a:solidFill>
                    <a:latin typeface="Arial"/>
                    <a:ea typeface="Arial"/>
                    <a:cs typeface="Arial"/>
                    <a:sym typeface="Arial"/>
                  </a:rPr>
                  <a:t>Guyana</a:t>
                </a:r>
                <a:endParaRPr/>
              </a:p>
            </p:txBody>
          </p:sp>
        </p:grpSp>
        <p:grpSp>
          <p:nvGrpSpPr>
            <p:cNvPr id="141" name="Google Shape;141;p16"/>
            <p:cNvGrpSpPr/>
            <p:nvPr/>
          </p:nvGrpSpPr>
          <p:grpSpPr>
            <a:xfrm>
              <a:off x="2535411" y="3475153"/>
              <a:ext cx="785006" cy="642060"/>
              <a:chOff x="2535411" y="3475153"/>
              <a:chExt cx="785006" cy="642060"/>
            </a:xfrm>
          </p:grpSpPr>
          <p:pic>
            <p:nvPicPr>
              <p:cNvPr id="142" name="Google Shape;142;p16"/>
              <p:cNvPicPr preferRelativeResize="0"/>
              <p:nvPr/>
            </p:nvPicPr>
            <p:blipFill rotWithShape="1">
              <a:blip r:embed="rId18" cstate="email">
                <a:alphaModFix/>
                <a:extLst>
                  <a:ext uri="{28A0092B-C50C-407E-A947-70E740481C1C}">
                    <a14:useLocalDpi xmlns:a14="http://schemas.microsoft.com/office/drawing/2010/main"/>
                  </a:ext>
                </a:extLst>
              </a:blip>
              <a:srcRect/>
              <a:stretch/>
            </p:blipFill>
            <p:spPr>
              <a:xfrm>
                <a:off x="2535411" y="3475153"/>
                <a:ext cx="785006" cy="472334"/>
              </a:xfrm>
              <a:prstGeom prst="rect">
                <a:avLst/>
              </a:prstGeom>
              <a:noFill/>
              <a:ln>
                <a:noFill/>
              </a:ln>
            </p:spPr>
          </p:pic>
          <p:sp>
            <p:nvSpPr>
              <p:cNvPr id="143" name="Google Shape;143;p16"/>
              <p:cNvSpPr txBox="1"/>
              <p:nvPr/>
            </p:nvSpPr>
            <p:spPr>
              <a:xfrm>
                <a:off x="2547063" y="3917158"/>
                <a:ext cx="760285" cy="20005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b="0" i="0" u="none" strike="noStrike" cap="none">
                    <a:solidFill>
                      <a:schemeClr val="dk1"/>
                    </a:solidFill>
                    <a:latin typeface="Arial"/>
                    <a:ea typeface="Arial"/>
                    <a:cs typeface="Arial"/>
                    <a:sym typeface="Arial"/>
                  </a:rPr>
                  <a:t>India</a:t>
                </a:r>
                <a:endParaRPr/>
              </a:p>
            </p:txBody>
          </p:sp>
        </p:grpSp>
        <p:grpSp>
          <p:nvGrpSpPr>
            <p:cNvPr id="144" name="Google Shape;144;p16"/>
            <p:cNvGrpSpPr/>
            <p:nvPr/>
          </p:nvGrpSpPr>
          <p:grpSpPr>
            <a:xfrm>
              <a:off x="4109703" y="3475153"/>
              <a:ext cx="785006" cy="642060"/>
              <a:chOff x="4109703" y="3475153"/>
              <a:chExt cx="785006" cy="642060"/>
            </a:xfrm>
          </p:grpSpPr>
          <p:pic>
            <p:nvPicPr>
              <p:cNvPr id="145" name="Google Shape;145;p16"/>
              <p:cNvPicPr preferRelativeResize="0"/>
              <p:nvPr/>
            </p:nvPicPr>
            <p:blipFill rotWithShape="1">
              <a:blip r:embed="rId19" cstate="email">
                <a:alphaModFix/>
                <a:extLst>
                  <a:ext uri="{28A0092B-C50C-407E-A947-70E740481C1C}">
                    <a14:useLocalDpi xmlns:a14="http://schemas.microsoft.com/office/drawing/2010/main"/>
                  </a:ext>
                </a:extLst>
              </a:blip>
              <a:srcRect/>
              <a:stretch/>
            </p:blipFill>
            <p:spPr>
              <a:xfrm>
                <a:off x="4109703" y="3475153"/>
                <a:ext cx="785006" cy="472334"/>
              </a:xfrm>
              <a:prstGeom prst="rect">
                <a:avLst/>
              </a:prstGeom>
              <a:noFill/>
              <a:ln>
                <a:noFill/>
              </a:ln>
            </p:spPr>
          </p:pic>
          <p:sp>
            <p:nvSpPr>
              <p:cNvPr id="146" name="Google Shape;146;p16"/>
              <p:cNvSpPr txBox="1"/>
              <p:nvPr/>
            </p:nvSpPr>
            <p:spPr>
              <a:xfrm>
                <a:off x="4113187" y="3917158"/>
                <a:ext cx="780870" cy="20005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b="0" i="0" u="none" strike="noStrike" cap="none">
                    <a:solidFill>
                      <a:schemeClr val="dk1"/>
                    </a:solidFill>
                    <a:latin typeface="Arial"/>
                    <a:ea typeface="Arial"/>
                    <a:cs typeface="Arial"/>
                    <a:sym typeface="Arial"/>
                  </a:rPr>
                  <a:t>Jamaica</a:t>
                </a:r>
                <a:endParaRPr/>
              </a:p>
            </p:txBody>
          </p:sp>
        </p:grpSp>
        <p:grpSp>
          <p:nvGrpSpPr>
            <p:cNvPr id="147" name="Google Shape;147;p16"/>
            <p:cNvGrpSpPr/>
            <p:nvPr/>
          </p:nvGrpSpPr>
          <p:grpSpPr>
            <a:xfrm>
              <a:off x="5686355" y="3477107"/>
              <a:ext cx="802288" cy="640106"/>
              <a:chOff x="5686355" y="3477107"/>
              <a:chExt cx="802288" cy="640106"/>
            </a:xfrm>
          </p:grpSpPr>
          <p:pic>
            <p:nvPicPr>
              <p:cNvPr id="148" name="Google Shape;148;p16"/>
              <p:cNvPicPr preferRelativeResize="0"/>
              <p:nvPr/>
            </p:nvPicPr>
            <p:blipFill rotWithShape="1">
              <a:blip r:embed="rId20" cstate="email">
                <a:alphaModFix/>
                <a:extLst>
                  <a:ext uri="{28A0092B-C50C-407E-A947-70E740481C1C}">
                    <a14:useLocalDpi xmlns:a14="http://schemas.microsoft.com/office/drawing/2010/main"/>
                  </a:ext>
                </a:extLst>
              </a:blip>
              <a:srcRect/>
              <a:stretch/>
            </p:blipFill>
            <p:spPr>
              <a:xfrm>
                <a:off x="5703637" y="3477107"/>
                <a:ext cx="785006" cy="472334"/>
              </a:xfrm>
              <a:prstGeom prst="rect">
                <a:avLst/>
              </a:prstGeom>
              <a:noFill/>
              <a:ln>
                <a:noFill/>
              </a:ln>
            </p:spPr>
          </p:pic>
          <p:sp>
            <p:nvSpPr>
              <p:cNvPr id="149" name="Google Shape;149;p16"/>
              <p:cNvSpPr txBox="1"/>
              <p:nvPr/>
            </p:nvSpPr>
            <p:spPr>
              <a:xfrm>
                <a:off x="5686355" y="3917158"/>
                <a:ext cx="785006" cy="20005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b="0" i="0" u="none" strike="noStrike" cap="none">
                    <a:solidFill>
                      <a:schemeClr val="dk1"/>
                    </a:solidFill>
                    <a:latin typeface="Arial"/>
                    <a:ea typeface="Arial"/>
                    <a:cs typeface="Arial"/>
                    <a:sym typeface="Arial"/>
                  </a:rPr>
                  <a:t>Kenya</a:t>
                </a:r>
                <a:endParaRPr/>
              </a:p>
            </p:txBody>
          </p:sp>
        </p:grpSp>
        <p:grpSp>
          <p:nvGrpSpPr>
            <p:cNvPr id="150" name="Google Shape;150;p16"/>
            <p:cNvGrpSpPr/>
            <p:nvPr/>
          </p:nvGrpSpPr>
          <p:grpSpPr>
            <a:xfrm>
              <a:off x="7294482" y="3471497"/>
              <a:ext cx="793793" cy="645716"/>
              <a:chOff x="7294482" y="3471497"/>
              <a:chExt cx="793793" cy="645716"/>
            </a:xfrm>
          </p:grpSpPr>
          <p:pic>
            <p:nvPicPr>
              <p:cNvPr id="151" name="Google Shape;151;p16"/>
              <p:cNvPicPr preferRelativeResize="0"/>
              <p:nvPr/>
            </p:nvPicPr>
            <p:blipFill rotWithShape="1">
              <a:blip r:embed="rId21" cstate="email">
                <a:alphaModFix/>
                <a:extLst>
                  <a:ext uri="{28A0092B-C50C-407E-A947-70E740481C1C}">
                    <a14:useLocalDpi xmlns:a14="http://schemas.microsoft.com/office/drawing/2010/main"/>
                  </a:ext>
                </a:extLst>
              </a:blip>
              <a:srcRect/>
              <a:stretch/>
            </p:blipFill>
            <p:spPr>
              <a:xfrm>
                <a:off x="7304702" y="3471497"/>
                <a:ext cx="783573" cy="472334"/>
              </a:xfrm>
              <a:prstGeom prst="rect">
                <a:avLst/>
              </a:prstGeom>
              <a:noFill/>
              <a:ln>
                <a:noFill/>
              </a:ln>
            </p:spPr>
          </p:pic>
          <p:sp>
            <p:nvSpPr>
              <p:cNvPr id="152" name="Google Shape;152;p16"/>
              <p:cNvSpPr txBox="1"/>
              <p:nvPr/>
            </p:nvSpPr>
            <p:spPr>
              <a:xfrm>
                <a:off x="7294482" y="3917158"/>
                <a:ext cx="785006" cy="20005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b="0" i="0" u="none" strike="noStrike" cap="none">
                    <a:solidFill>
                      <a:schemeClr val="dk1"/>
                    </a:solidFill>
                    <a:latin typeface="Arial"/>
                    <a:ea typeface="Arial"/>
                    <a:cs typeface="Arial"/>
                    <a:sym typeface="Arial"/>
                  </a:rPr>
                  <a:t>Malawi</a:t>
                </a:r>
                <a:endParaRPr/>
              </a:p>
            </p:txBody>
          </p:sp>
        </p:grpSp>
        <p:grpSp>
          <p:nvGrpSpPr>
            <p:cNvPr id="153" name="Google Shape;153;p16"/>
            <p:cNvGrpSpPr/>
            <p:nvPr/>
          </p:nvGrpSpPr>
          <p:grpSpPr>
            <a:xfrm>
              <a:off x="8894837" y="3482192"/>
              <a:ext cx="809808" cy="640106"/>
              <a:chOff x="8906412" y="3482192"/>
              <a:chExt cx="809808" cy="640106"/>
            </a:xfrm>
          </p:grpSpPr>
          <p:pic>
            <p:nvPicPr>
              <p:cNvPr id="154" name="Google Shape;154;p16"/>
              <p:cNvPicPr preferRelativeResize="0"/>
              <p:nvPr/>
            </p:nvPicPr>
            <p:blipFill rotWithShape="1">
              <a:blip r:embed="rId22" cstate="email">
                <a:alphaModFix/>
                <a:extLst>
                  <a:ext uri="{28A0092B-C50C-407E-A947-70E740481C1C}">
                    <a14:useLocalDpi xmlns:a14="http://schemas.microsoft.com/office/drawing/2010/main"/>
                  </a:ext>
                </a:extLst>
              </a:blip>
              <a:srcRect/>
              <a:stretch/>
            </p:blipFill>
            <p:spPr>
              <a:xfrm>
                <a:off x="8931214" y="3482192"/>
                <a:ext cx="785006" cy="472334"/>
              </a:xfrm>
              <a:prstGeom prst="rect">
                <a:avLst/>
              </a:prstGeom>
              <a:noFill/>
              <a:ln>
                <a:noFill/>
              </a:ln>
            </p:spPr>
          </p:pic>
          <p:sp>
            <p:nvSpPr>
              <p:cNvPr id="155" name="Google Shape;155;p16"/>
              <p:cNvSpPr txBox="1"/>
              <p:nvPr/>
            </p:nvSpPr>
            <p:spPr>
              <a:xfrm>
                <a:off x="8906412" y="3922243"/>
                <a:ext cx="785006" cy="20005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b="0" i="0" u="none" strike="noStrike" cap="none">
                    <a:solidFill>
                      <a:schemeClr val="dk1"/>
                    </a:solidFill>
                    <a:latin typeface="Arial"/>
                    <a:ea typeface="Arial"/>
                    <a:cs typeface="Arial"/>
                    <a:sym typeface="Arial"/>
                  </a:rPr>
                  <a:t>Malaysia</a:t>
                </a:r>
                <a:endParaRPr/>
              </a:p>
            </p:txBody>
          </p:sp>
        </p:grpSp>
        <p:grpSp>
          <p:nvGrpSpPr>
            <p:cNvPr id="156" name="Google Shape;156;p16"/>
            <p:cNvGrpSpPr/>
            <p:nvPr/>
          </p:nvGrpSpPr>
          <p:grpSpPr>
            <a:xfrm>
              <a:off x="10482197" y="3471497"/>
              <a:ext cx="813566" cy="645716"/>
              <a:chOff x="10493772" y="3471497"/>
              <a:chExt cx="813566" cy="645716"/>
            </a:xfrm>
          </p:grpSpPr>
          <p:pic>
            <p:nvPicPr>
              <p:cNvPr id="157" name="Google Shape;157;p16"/>
              <p:cNvPicPr preferRelativeResize="0"/>
              <p:nvPr/>
            </p:nvPicPr>
            <p:blipFill rotWithShape="1">
              <a:blip r:embed="rId23" cstate="email">
                <a:alphaModFix/>
                <a:extLst>
                  <a:ext uri="{28A0092B-C50C-407E-A947-70E740481C1C}">
                    <a14:useLocalDpi xmlns:a14="http://schemas.microsoft.com/office/drawing/2010/main"/>
                  </a:ext>
                </a:extLst>
              </a:blip>
              <a:srcRect/>
              <a:stretch/>
            </p:blipFill>
            <p:spPr>
              <a:xfrm>
                <a:off x="10522332" y="3471497"/>
                <a:ext cx="785006" cy="472334"/>
              </a:xfrm>
              <a:prstGeom prst="rect">
                <a:avLst/>
              </a:prstGeom>
              <a:noFill/>
              <a:ln>
                <a:noFill/>
              </a:ln>
            </p:spPr>
          </p:pic>
          <p:sp>
            <p:nvSpPr>
              <p:cNvPr id="158" name="Google Shape;158;p16"/>
              <p:cNvSpPr txBox="1"/>
              <p:nvPr/>
            </p:nvSpPr>
            <p:spPr>
              <a:xfrm>
                <a:off x="10493772" y="3917158"/>
                <a:ext cx="785006" cy="20005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b="0" i="0" u="none" strike="noStrike" cap="none">
                    <a:solidFill>
                      <a:schemeClr val="dk1"/>
                    </a:solidFill>
                    <a:latin typeface="Arial"/>
                    <a:ea typeface="Arial"/>
                    <a:cs typeface="Arial"/>
                    <a:sym typeface="Arial"/>
                  </a:rPr>
                  <a:t>Mauritius</a:t>
                </a:r>
                <a:endParaRPr/>
              </a:p>
            </p:txBody>
          </p:sp>
        </p:grpSp>
      </p:grpSp>
      <p:grpSp>
        <p:nvGrpSpPr>
          <p:cNvPr id="159" name="Google Shape;159;p16"/>
          <p:cNvGrpSpPr/>
          <p:nvPr/>
        </p:nvGrpSpPr>
        <p:grpSpPr>
          <a:xfrm>
            <a:off x="940707" y="4225682"/>
            <a:ext cx="10343853" cy="653989"/>
            <a:chOff x="940707" y="4182584"/>
            <a:chExt cx="10343853" cy="653989"/>
          </a:xfrm>
        </p:grpSpPr>
        <p:grpSp>
          <p:nvGrpSpPr>
            <p:cNvPr id="160" name="Google Shape;160;p16"/>
            <p:cNvGrpSpPr/>
            <p:nvPr/>
          </p:nvGrpSpPr>
          <p:grpSpPr>
            <a:xfrm>
              <a:off x="940707" y="4182584"/>
              <a:ext cx="791008" cy="648904"/>
              <a:chOff x="940707" y="4182584"/>
              <a:chExt cx="791008" cy="648904"/>
            </a:xfrm>
          </p:grpSpPr>
          <p:pic>
            <p:nvPicPr>
              <p:cNvPr id="161" name="Google Shape;161;p16"/>
              <p:cNvPicPr preferRelativeResize="0"/>
              <p:nvPr/>
            </p:nvPicPr>
            <p:blipFill rotWithShape="1">
              <a:blip r:embed="rId24" cstate="email">
                <a:alphaModFix/>
                <a:extLst>
                  <a:ext uri="{28A0092B-C50C-407E-A947-70E740481C1C}">
                    <a14:useLocalDpi xmlns:a14="http://schemas.microsoft.com/office/drawing/2010/main"/>
                  </a:ext>
                </a:extLst>
              </a:blip>
              <a:srcRect/>
              <a:stretch/>
            </p:blipFill>
            <p:spPr>
              <a:xfrm>
                <a:off x="946709" y="4182584"/>
                <a:ext cx="785006" cy="472334"/>
              </a:xfrm>
              <a:prstGeom prst="rect">
                <a:avLst/>
              </a:prstGeom>
              <a:noFill/>
              <a:ln>
                <a:noFill/>
              </a:ln>
            </p:spPr>
          </p:pic>
          <p:sp>
            <p:nvSpPr>
              <p:cNvPr id="162" name="Google Shape;162;p16"/>
              <p:cNvSpPr txBox="1"/>
              <p:nvPr/>
            </p:nvSpPr>
            <p:spPr>
              <a:xfrm>
                <a:off x="940707" y="4631433"/>
                <a:ext cx="785006" cy="20005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b="0" i="0" u="none" strike="noStrike" cap="none">
                    <a:solidFill>
                      <a:schemeClr val="dk1"/>
                    </a:solidFill>
                    <a:latin typeface="Arial"/>
                    <a:ea typeface="Arial"/>
                    <a:cs typeface="Arial"/>
                    <a:sym typeface="Arial"/>
                  </a:rPr>
                  <a:t>Montserrat</a:t>
                </a:r>
                <a:endParaRPr/>
              </a:p>
            </p:txBody>
          </p:sp>
        </p:grpSp>
        <p:grpSp>
          <p:nvGrpSpPr>
            <p:cNvPr id="163" name="Google Shape;163;p16"/>
            <p:cNvGrpSpPr/>
            <p:nvPr/>
          </p:nvGrpSpPr>
          <p:grpSpPr>
            <a:xfrm>
              <a:off x="2531614" y="4182584"/>
              <a:ext cx="788803" cy="648904"/>
              <a:chOff x="2531614" y="4182584"/>
              <a:chExt cx="788803" cy="648904"/>
            </a:xfrm>
          </p:grpSpPr>
          <p:pic>
            <p:nvPicPr>
              <p:cNvPr id="164" name="Google Shape;164;p16"/>
              <p:cNvPicPr preferRelativeResize="0"/>
              <p:nvPr/>
            </p:nvPicPr>
            <p:blipFill rotWithShape="1">
              <a:blip r:embed="rId25" cstate="email">
                <a:alphaModFix/>
                <a:extLst>
                  <a:ext uri="{28A0092B-C50C-407E-A947-70E740481C1C}">
                    <a14:useLocalDpi xmlns:a14="http://schemas.microsoft.com/office/drawing/2010/main"/>
                  </a:ext>
                </a:extLst>
              </a:blip>
              <a:srcRect/>
              <a:stretch/>
            </p:blipFill>
            <p:spPr>
              <a:xfrm>
                <a:off x="2531614" y="4182584"/>
                <a:ext cx="785006" cy="472334"/>
              </a:xfrm>
              <a:prstGeom prst="rect">
                <a:avLst/>
              </a:prstGeom>
              <a:noFill/>
              <a:ln>
                <a:noFill/>
              </a:ln>
            </p:spPr>
          </p:pic>
          <p:sp>
            <p:nvSpPr>
              <p:cNvPr id="165" name="Google Shape;165;p16"/>
              <p:cNvSpPr txBox="1"/>
              <p:nvPr/>
            </p:nvSpPr>
            <p:spPr>
              <a:xfrm>
                <a:off x="2532999" y="4631433"/>
                <a:ext cx="787418" cy="20005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b="0" i="0" u="none" strike="noStrike" cap="none">
                    <a:solidFill>
                      <a:schemeClr val="dk1"/>
                    </a:solidFill>
                    <a:latin typeface="Arial"/>
                    <a:ea typeface="Arial"/>
                    <a:cs typeface="Arial"/>
                    <a:sym typeface="Arial"/>
                  </a:rPr>
                  <a:t>Myanmar</a:t>
                </a:r>
                <a:endParaRPr/>
              </a:p>
            </p:txBody>
          </p:sp>
        </p:grpSp>
        <p:grpSp>
          <p:nvGrpSpPr>
            <p:cNvPr id="166" name="Google Shape;166;p16"/>
            <p:cNvGrpSpPr/>
            <p:nvPr/>
          </p:nvGrpSpPr>
          <p:grpSpPr>
            <a:xfrm>
              <a:off x="4102109" y="4182584"/>
              <a:ext cx="788853" cy="648904"/>
              <a:chOff x="4102109" y="4182584"/>
              <a:chExt cx="788853" cy="648904"/>
            </a:xfrm>
          </p:grpSpPr>
          <p:pic>
            <p:nvPicPr>
              <p:cNvPr id="167" name="Google Shape;167;p16"/>
              <p:cNvPicPr preferRelativeResize="0"/>
              <p:nvPr/>
            </p:nvPicPr>
            <p:blipFill rotWithShape="1">
              <a:blip r:embed="rId26" cstate="email">
                <a:alphaModFix/>
                <a:extLst>
                  <a:ext uri="{28A0092B-C50C-407E-A947-70E740481C1C}">
                    <a14:useLocalDpi xmlns:a14="http://schemas.microsoft.com/office/drawing/2010/main"/>
                  </a:ext>
                </a:extLst>
              </a:blip>
              <a:srcRect/>
              <a:stretch/>
            </p:blipFill>
            <p:spPr>
              <a:xfrm>
                <a:off x="4102109" y="4182584"/>
                <a:ext cx="785006" cy="472334"/>
              </a:xfrm>
              <a:prstGeom prst="rect">
                <a:avLst/>
              </a:prstGeom>
              <a:noFill/>
              <a:ln>
                <a:noFill/>
              </a:ln>
            </p:spPr>
          </p:pic>
          <p:sp>
            <p:nvSpPr>
              <p:cNvPr id="168" name="Google Shape;168;p16"/>
              <p:cNvSpPr txBox="1"/>
              <p:nvPr/>
            </p:nvSpPr>
            <p:spPr>
              <a:xfrm>
                <a:off x="4109051" y="4631433"/>
                <a:ext cx="781911" cy="20005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b="0" i="0" u="none" strike="noStrike" cap="none">
                    <a:solidFill>
                      <a:schemeClr val="dk1"/>
                    </a:solidFill>
                    <a:latin typeface="Arial"/>
                    <a:ea typeface="Arial"/>
                    <a:cs typeface="Arial"/>
                    <a:sym typeface="Arial"/>
                  </a:rPr>
                  <a:t>Nigeria</a:t>
                </a:r>
                <a:endParaRPr/>
              </a:p>
            </p:txBody>
          </p:sp>
        </p:grpSp>
        <p:grpSp>
          <p:nvGrpSpPr>
            <p:cNvPr id="169" name="Google Shape;169;p16"/>
            <p:cNvGrpSpPr/>
            <p:nvPr/>
          </p:nvGrpSpPr>
          <p:grpSpPr>
            <a:xfrm>
              <a:off x="5686355" y="4182584"/>
              <a:ext cx="790897" cy="648904"/>
              <a:chOff x="5686355" y="4182584"/>
              <a:chExt cx="790897" cy="648904"/>
            </a:xfrm>
          </p:grpSpPr>
          <p:pic>
            <p:nvPicPr>
              <p:cNvPr id="170" name="Google Shape;170;p16"/>
              <p:cNvPicPr preferRelativeResize="0"/>
              <p:nvPr/>
            </p:nvPicPr>
            <p:blipFill rotWithShape="1">
              <a:blip r:embed="rId27" cstate="email">
                <a:alphaModFix/>
                <a:extLst>
                  <a:ext uri="{28A0092B-C50C-407E-A947-70E740481C1C}">
                    <a14:useLocalDpi xmlns:a14="http://schemas.microsoft.com/office/drawing/2010/main"/>
                  </a:ext>
                </a:extLst>
              </a:blip>
              <a:srcRect/>
              <a:stretch/>
            </p:blipFill>
            <p:spPr>
              <a:xfrm>
                <a:off x="5692246" y="4182584"/>
                <a:ext cx="785006" cy="472334"/>
              </a:xfrm>
              <a:prstGeom prst="rect">
                <a:avLst/>
              </a:prstGeom>
              <a:noFill/>
              <a:ln>
                <a:noFill/>
              </a:ln>
            </p:spPr>
          </p:pic>
          <p:sp>
            <p:nvSpPr>
              <p:cNvPr id="171" name="Google Shape;171;p16"/>
              <p:cNvSpPr txBox="1"/>
              <p:nvPr/>
            </p:nvSpPr>
            <p:spPr>
              <a:xfrm>
                <a:off x="5686355" y="4631433"/>
                <a:ext cx="785006" cy="20005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b="0" i="0" u="none" strike="noStrike" cap="none">
                    <a:solidFill>
                      <a:schemeClr val="dk1"/>
                    </a:solidFill>
                    <a:latin typeface="Arial"/>
                    <a:ea typeface="Arial"/>
                    <a:cs typeface="Arial"/>
                    <a:sym typeface="Arial"/>
                  </a:rPr>
                  <a:t>Pakistan</a:t>
                </a:r>
                <a:endParaRPr/>
              </a:p>
            </p:txBody>
          </p:sp>
        </p:grpSp>
        <p:grpSp>
          <p:nvGrpSpPr>
            <p:cNvPr id="172" name="Google Shape;172;p16"/>
            <p:cNvGrpSpPr/>
            <p:nvPr/>
          </p:nvGrpSpPr>
          <p:grpSpPr>
            <a:xfrm>
              <a:off x="7140349" y="4182584"/>
              <a:ext cx="1093272" cy="644613"/>
              <a:chOff x="7140349" y="4182584"/>
              <a:chExt cx="1093272" cy="644613"/>
            </a:xfrm>
          </p:grpSpPr>
          <p:pic>
            <p:nvPicPr>
              <p:cNvPr id="173" name="Google Shape;173;p16"/>
              <p:cNvPicPr preferRelativeResize="0"/>
              <p:nvPr/>
            </p:nvPicPr>
            <p:blipFill rotWithShape="1">
              <a:blip r:embed="rId28" cstate="email">
                <a:alphaModFix/>
                <a:extLst>
                  <a:ext uri="{28A0092B-C50C-407E-A947-70E740481C1C}">
                    <a14:useLocalDpi xmlns:a14="http://schemas.microsoft.com/office/drawing/2010/main"/>
                  </a:ext>
                </a:extLst>
              </a:blip>
              <a:srcRect/>
              <a:stretch/>
            </p:blipFill>
            <p:spPr>
              <a:xfrm>
                <a:off x="7300336" y="4182584"/>
                <a:ext cx="785006" cy="472334"/>
              </a:xfrm>
              <a:prstGeom prst="rect">
                <a:avLst/>
              </a:prstGeom>
              <a:noFill/>
              <a:ln>
                <a:noFill/>
              </a:ln>
            </p:spPr>
          </p:pic>
          <p:sp>
            <p:nvSpPr>
              <p:cNvPr id="174" name="Google Shape;174;p16"/>
              <p:cNvSpPr txBox="1"/>
              <p:nvPr/>
            </p:nvSpPr>
            <p:spPr>
              <a:xfrm>
                <a:off x="7140349" y="4627142"/>
                <a:ext cx="1093272" cy="20005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b="0" i="0" u="none" strike="noStrike" cap="none">
                    <a:solidFill>
                      <a:schemeClr val="dk1"/>
                    </a:solidFill>
                    <a:latin typeface="Arial"/>
                    <a:ea typeface="Arial"/>
                    <a:cs typeface="Arial"/>
                    <a:sym typeface="Arial"/>
                  </a:rPr>
                  <a:t>Papua New Guinea</a:t>
                </a:r>
                <a:endParaRPr/>
              </a:p>
            </p:txBody>
          </p:sp>
        </p:grpSp>
        <p:grpSp>
          <p:nvGrpSpPr>
            <p:cNvPr id="175" name="Google Shape;175;p16"/>
            <p:cNvGrpSpPr/>
            <p:nvPr/>
          </p:nvGrpSpPr>
          <p:grpSpPr>
            <a:xfrm>
              <a:off x="8906412" y="4187669"/>
              <a:ext cx="790823" cy="648904"/>
              <a:chOff x="8906412" y="4187669"/>
              <a:chExt cx="790823" cy="648904"/>
            </a:xfrm>
          </p:grpSpPr>
          <p:pic>
            <p:nvPicPr>
              <p:cNvPr id="176" name="Google Shape;176;p16"/>
              <p:cNvPicPr preferRelativeResize="0"/>
              <p:nvPr/>
            </p:nvPicPr>
            <p:blipFill rotWithShape="1">
              <a:blip r:embed="rId29" cstate="email">
                <a:alphaModFix/>
                <a:extLst>
                  <a:ext uri="{28A0092B-C50C-407E-A947-70E740481C1C}">
                    <a14:useLocalDpi xmlns:a14="http://schemas.microsoft.com/office/drawing/2010/main"/>
                  </a:ext>
                </a:extLst>
              </a:blip>
              <a:srcRect/>
              <a:stretch/>
            </p:blipFill>
            <p:spPr>
              <a:xfrm>
                <a:off x="8912229" y="4187669"/>
                <a:ext cx="785006" cy="472334"/>
              </a:xfrm>
              <a:prstGeom prst="rect">
                <a:avLst/>
              </a:prstGeom>
              <a:noFill/>
              <a:ln>
                <a:noFill/>
              </a:ln>
            </p:spPr>
          </p:pic>
          <p:sp>
            <p:nvSpPr>
              <p:cNvPr id="177" name="Google Shape;177;p16"/>
              <p:cNvSpPr txBox="1"/>
              <p:nvPr/>
            </p:nvSpPr>
            <p:spPr>
              <a:xfrm>
                <a:off x="8906412" y="4636518"/>
                <a:ext cx="785006" cy="20005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b="0" i="0" u="none" strike="noStrike" cap="none">
                    <a:solidFill>
                      <a:schemeClr val="dk1"/>
                    </a:solidFill>
                    <a:latin typeface="Arial"/>
                    <a:ea typeface="Arial"/>
                    <a:cs typeface="Arial"/>
                    <a:sym typeface="Arial"/>
                  </a:rPr>
                  <a:t>Philippines</a:t>
                </a:r>
                <a:endParaRPr/>
              </a:p>
            </p:txBody>
          </p:sp>
        </p:grpSp>
        <p:grpSp>
          <p:nvGrpSpPr>
            <p:cNvPr id="178" name="Google Shape;178;p16"/>
            <p:cNvGrpSpPr/>
            <p:nvPr/>
          </p:nvGrpSpPr>
          <p:grpSpPr>
            <a:xfrm>
              <a:off x="10493772" y="4182584"/>
              <a:ext cx="790788" cy="648904"/>
              <a:chOff x="10493772" y="4182584"/>
              <a:chExt cx="790788" cy="648904"/>
            </a:xfrm>
          </p:grpSpPr>
          <p:pic>
            <p:nvPicPr>
              <p:cNvPr id="179" name="Google Shape;179;p16"/>
              <p:cNvPicPr preferRelativeResize="0"/>
              <p:nvPr/>
            </p:nvPicPr>
            <p:blipFill rotWithShape="1">
              <a:blip r:embed="rId30" cstate="email">
                <a:alphaModFix/>
                <a:extLst>
                  <a:ext uri="{28A0092B-C50C-407E-A947-70E740481C1C}">
                    <a14:useLocalDpi xmlns:a14="http://schemas.microsoft.com/office/drawing/2010/main"/>
                  </a:ext>
                </a:extLst>
              </a:blip>
              <a:srcRect/>
              <a:stretch/>
            </p:blipFill>
            <p:spPr>
              <a:xfrm>
                <a:off x="10499554" y="4182584"/>
                <a:ext cx="785006" cy="472334"/>
              </a:xfrm>
              <a:prstGeom prst="rect">
                <a:avLst/>
              </a:prstGeom>
              <a:noFill/>
              <a:ln>
                <a:noFill/>
              </a:ln>
            </p:spPr>
          </p:pic>
          <p:sp>
            <p:nvSpPr>
              <p:cNvPr id="180" name="Google Shape;180;p16"/>
              <p:cNvSpPr txBox="1"/>
              <p:nvPr/>
            </p:nvSpPr>
            <p:spPr>
              <a:xfrm>
                <a:off x="10493772" y="4631433"/>
                <a:ext cx="785006" cy="20005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b="0" i="0" u="none" strike="noStrike" cap="none">
                    <a:solidFill>
                      <a:schemeClr val="dk1"/>
                    </a:solidFill>
                    <a:latin typeface="Arial"/>
                    <a:ea typeface="Arial"/>
                    <a:cs typeface="Arial"/>
                    <a:sym typeface="Arial"/>
                  </a:rPr>
                  <a:t>Rwanda</a:t>
                </a:r>
                <a:endParaRPr/>
              </a:p>
            </p:txBody>
          </p:sp>
        </p:grpSp>
      </p:grpSp>
      <p:grpSp>
        <p:nvGrpSpPr>
          <p:cNvPr id="181" name="Google Shape;181;p16"/>
          <p:cNvGrpSpPr/>
          <p:nvPr/>
        </p:nvGrpSpPr>
        <p:grpSpPr>
          <a:xfrm>
            <a:off x="940707" y="4909586"/>
            <a:ext cx="10343853" cy="670617"/>
            <a:chOff x="940707" y="4876806"/>
            <a:chExt cx="10343853" cy="670617"/>
          </a:xfrm>
        </p:grpSpPr>
        <p:grpSp>
          <p:nvGrpSpPr>
            <p:cNvPr id="182" name="Google Shape;182;p16"/>
            <p:cNvGrpSpPr/>
            <p:nvPr/>
          </p:nvGrpSpPr>
          <p:grpSpPr>
            <a:xfrm>
              <a:off x="940707" y="4876806"/>
              <a:ext cx="796777" cy="665532"/>
              <a:chOff x="940707" y="4876806"/>
              <a:chExt cx="796777" cy="665532"/>
            </a:xfrm>
          </p:grpSpPr>
          <p:pic>
            <p:nvPicPr>
              <p:cNvPr id="183" name="Google Shape;183;p16"/>
              <p:cNvPicPr preferRelativeResize="0"/>
              <p:nvPr/>
            </p:nvPicPr>
            <p:blipFill rotWithShape="1">
              <a:blip r:embed="rId31" cstate="email">
                <a:alphaModFix/>
                <a:extLst>
                  <a:ext uri="{28A0092B-C50C-407E-A947-70E740481C1C}">
                    <a14:useLocalDpi xmlns:a14="http://schemas.microsoft.com/office/drawing/2010/main"/>
                  </a:ext>
                </a:extLst>
              </a:blip>
              <a:srcRect/>
              <a:stretch/>
            </p:blipFill>
            <p:spPr>
              <a:xfrm>
                <a:off x="952478" y="4876806"/>
                <a:ext cx="785006" cy="472334"/>
              </a:xfrm>
              <a:prstGeom prst="rect">
                <a:avLst/>
              </a:prstGeom>
              <a:noFill/>
              <a:ln>
                <a:noFill/>
              </a:ln>
            </p:spPr>
          </p:pic>
          <p:sp>
            <p:nvSpPr>
              <p:cNvPr id="184" name="Google Shape;184;p16"/>
              <p:cNvSpPr txBox="1"/>
              <p:nvPr/>
            </p:nvSpPr>
            <p:spPr>
              <a:xfrm>
                <a:off x="940707" y="5342283"/>
                <a:ext cx="785006" cy="20005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b="0" i="0" u="none" strike="noStrike" cap="none">
                    <a:solidFill>
                      <a:schemeClr val="dk1"/>
                    </a:solidFill>
                    <a:latin typeface="Arial"/>
                    <a:ea typeface="Arial"/>
                    <a:cs typeface="Arial"/>
                    <a:sym typeface="Arial"/>
                  </a:rPr>
                  <a:t>Sierra Leone</a:t>
                </a:r>
                <a:endParaRPr/>
              </a:p>
            </p:txBody>
          </p:sp>
        </p:grpSp>
        <p:grpSp>
          <p:nvGrpSpPr>
            <p:cNvPr id="185" name="Google Shape;185;p16"/>
            <p:cNvGrpSpPr/>
            <p:nvPr/>
          </p:nvGrpSpPr>
          <p:grpSpPr>
            <a:xfrm>
              <a:off x="2493801" y="4876806"/>
              <a:ext cx="917529" cy="665532"/>
              <a:chOff x="2493801" y="4876806"/>
              <a:chExt cx="917529" cy="665532"/>
            </a:xfrm>
          </p:grpSpPr>
          <p:pic>
            <p:nvPicPr>
              <p:cNvPr id="186" name="Google Shape;186;p16"/>
              <p:cNvPicPr preferRelativeResize="0"/>
              <p:nvPr/>
            </p:nvPicPr>
            <p:blipFill rotWithShape="1">
              <a:blip r:embed="rId32" cstate="email">
                <a:alphaModFix/>
                <a:extLst>
                  <a:ext uri="{28A0092B-C50C-407E-A947-70E740481C1C}">
                    <a14:useLocalDpi xmlns:a14="http://schemas.microsoft.com/office/drawing/2010/main"/>
                  </a:ext>
                </a:extLst>
              </a:blip>
              <a:srcRect/>
              <a:stretch/>
            </p:blipFill>
            <p:spPr>
              <a:xfrm>
                <a:off x="2536422" y="4876806"/>
                <a:ext cx="785006" cy="472334"/>
              </a:xfrm>
              <a:prstGeom prst="rect">
                <a:avLst/>
              </a:prstGeom>
              <a:noFill/>
              <a:ln>
                <a:noFill/>
              </a:ln>
            </p:spPr>
          </p:pic>
          <p:sp>
            <p:nvSpPr>
              <p:cNvPr id="187" name="Google Shape;187;p16"/>
              <p:cNvSpPr txBox="1"/>
              <p:nvPr/>
            </p:nvSpPr>
            <p:spPr>
              <a:xfrm>
                <a:off x="2493801" y="5342283"/>
                <a:ext cx="917529" cy="20005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b="0" i="0" u="none" strike="noStrike" cap="none">
                    <a:solidFill>
                      <a:schemeClr val="dk1"/>
                    </a:solidFill>
                    <a:latin typeface="Arial"/>
                    <a:ea typeface="Arial"/>
                    <a:cs typeface="Arial"/>
                    <a:sym typeface="Arial"/>
                  </a:rPr>
                  <a:t>Solomon Islands</a:t>
                </a:r>
                <a:endParaRPr/>
              </a:p>
            </p:txBody>
          </p:sp>
        </p:grpSp>
        <p:grpSp>
          <p:nvGrpSpPr>
            <p:cNvPr id="188" name="Google Shape;188;p16"/>
            <p:cNvGrpSpPr/>
            <p:nvPr/>
          </p:nvGrpSpPr>
          <p:grpSpPr>
            <a:xfrm>
              <a:off x="4102109" y="4876806"/>
              <a:ext cx="800248" cy="665532"/>
              <a:chOff x="4102109" y="4876806"/>
              <a:chExt cx="800248" cy="665532"/>
            </a:xfrm>
          </p:grpSpPr>
          <p:pic>
            <p:nvPicPr>
              <p:cNvPr id="189" name="Google Shape;189;p16"/>
              <p:cNvPicPr preferRelativeResize="0"/>
              <p:nvPr/>
            </p:nvPicPr>
            <p:blipFill rotWithShape="1">
              <a:blip r:embed="rId33" cstate="email">
                <a:alphaModFix/>
                <a:extLst>
                  <a:ext uri="{28A0092B-C50C-407E-A947-70E740481C1C}">
                    <a14:useLocalDpi xmlns:a14="http://schemas.microsoft.com/office/drawing/2010/main"/>
                  </a:ext>
                </a:extLst>
              </a:blip>
              <a:srcRect/>
              <a:stretch/>
            </p:blipFill>
            <p:spPr>
              <a:xfrm>
                <a:off x="4105956" y="4876806"/>
                <a:ext cx="785006" cy="472334"/>
              </a:xfrm>
              <a:prstGeom prst="rect">
                <a:avLst/>
              </a:prstGeom>
              <a:noFill/>
              <a:ln>
                <a:noFill/>
              </a:ln>
            </p:spPr>
          </p:pic>
          <p:sp>
            <p:nvSpPr>
              <p:cNvPr id="190" name="Google Shape;190;p16"/>
              <p:cNvSpPr txBox="1"/>
              <p:nvPr/>
            </p:nvSpPr>
            <p:spPr>
              <a:xfrm>
                <a:off x="4102109" y="5342283"/>
                <a:ext cx="800248" cy="20005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b="0" i="0" u="none" strike="noStrike" cap="none">
                    <a:solidFill>
                      <a:schemeClr val="dk1"/>
                    </a:solidFill>
                    <a:latin typeface="Arial"/>
                    <a:ea typeface="Arial"/>
                    <a:cs typeface="Arial"/>
                    <a:sym typeface="Arial"/>
                  </a:rPr>
                  <a:t>South Africa</a:t>
                </a:r>
                <a:endParaRPr/>
              </a:p>
            </p:txBody>
          </p:sp>
        </p:grpSp>
        <p:grpSp>
          <p:nvGrpSpPr>
            <p:cNvPr id="191" name="Google Shape;191;p16"/>
            <p:cNvGrpSpPr/>
            <p:nvPr/>
          </p:nvGrpSpPr>
          <p:grpSpPr>
            <a:xfrm>
              <a:off x="5695132" y="4876806"/>
              <a:ext cx="787804" cy="665532"/>
              <a:chOff x="5695132" y="4876806"/>
              <a:chExt cx="787804" cy="665532"/>
            </a:xfrm>
          </p:grpSpPr>
          <p:pic>
            <p:nvPicPr>
              <p:cNvPr id="192" name="Google Shape;192;p16"/>
              <p:cNvPicPr preferRelativeResize="0"/>
              <p:nvPr/>
            </p:nvPicPr>
            <p:blipFill rotWithShape="1">
              <a:blip r:embed="rId34" cstate="email">
                <a:alphaModFix/>
                <a:extLst>
                  <a:ext uri="{28A0092B-C50C-407E-A947-70E740481C1C}">
                    <a14:useLocalDpi xmlns:a14="http://schemas.microsoft.com/office/drawing/2010/main"/>
                  </a:ext>
                </a:extLst>
              </a:blip>
              <a:srcRect/>
              <a:stretch/>
            </p:blipFill>
            <p:spPr>
              <a:xfrm>
                <a:off x="5695132" y="4876806"/>
                <a:ext cx="785006" cy="472334"/>
              </a:xfrm>
              <a:prstGeom prst="rect">
                <a:avLst/>
              </a:prstGeom>
              <a:noFill/>
              <a:ln>
                <a:noFill/>
              </a:ln>
            </p:spPr>
          </p:pic>
          <p:sp>
            <p:nvSpPr>
              <p:cNvPr id="193" name="Google Shape;193;p16"/>
              <p:cNvSpPr txBox="1"/>
              <p:nvPr/>
            </p:nvSpPr>
            <p:spPr>
              <a:xfrm>
                <a:off x="5697930" y="5342283"/>
                <a:ext cx="785006" cy="20005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b="0" i="0" u="none" strike="noStrike" cap="none">
                    <a:solidFill>
                      <a:schemeClr val="dk1"/>
                    </a:solidFill>
                    <a:latin typeface="Arial"/>
                    <a:ea typeface="Arial"/>
                    <a:cs typeface="Arial"/>
                    <a:sym typeface="Arial"/>
                  </a:rPr>
                  <a:t>Sri Lanka </a:t>
                </a:r>
                <a:endParaRPr/>
              </a:p>
            </p:txBody>
          </p:sp>
        </p:grpSp>
        <p:grpSp>
          <p:nvGrpSpPr>
            <p:cNvPr id="194" name="Google Shape;194;p16"/>
            <p:cNvGrpSpPr/>
            <p:nvPr/>
          </p:nvGrpSpPr>
          <p:grpSpPr>
            <a:xfrm>
              <a:off x="7302261" y="4876806"/>
              <a:ext cx="785006" cy="661241"/>
              <a:chOff x="7302261" y="4876806"/>
              <a:chExt cx="785006" cy="661241"/>
            </a:xfrm>
          </p:grpSpPr>
          <p:pic>
            <p:nvPicPr>
              <p:cNvPr id="195" name="Google Shape;195;p16"/>
              <p:cNvPicPr preferRelativeResize="0"/>
              <p:nvPr/>
            </p:nvPicPr>
            <p:blipFill rotWithShape="1">
              <a:blip r:embed="rId35" cstate="email">
                <a:alphaModFix/>
                <a:extLst>
                  <a:ext uri="{28A0092B-C50C-407E-A947-70E740481C1C}">
                    <a14:useLocalDpi xmlns:a14="http://schemas.microsoft.com/office/drawing/2010/main"/>
                  </a:ext>
                </a:extLst>
              </a:blip>
              <a:srcRect/>
              <a:stretch/>
            </p:blipFill>
            <p:spPr>
              <a:xfrm>
                <a:off x="7302261" y="4876806"/>
                <a:ext cx="785006" cy="472334"/>
              </a:xfrm>
              <a:prstGeom prst="rect">
                <a:avLst/>
              </a:prstGeom>
              <a:noFill/>
              <a:ln>
                <a:noFill/>
              </a:ln>
            </p:spPr>
          </p:pic>
          <p:sp>
            <p:nvSpPr>
              <p:cNvPr id="196" name="Google Shape;196;p16"/>
              <p:cNvSpPr txBox="1"/>
              <p:nvPr/>
            </p:nvSpPr>
            <p:spPr>
              <a:xfrm>
                <a:off x="7308862" y="5337992"/>
                <a:ext cx="770626" cy="20005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b="0" i="0" u="none" strike="noStrike" cap="none">
                    <a:solidFill>
                      <a:schemeClr val="dk1"/>
                    </a:solidFill>
                    <a:latin typeface="Arial"/>
                    <a:ea typeface="Arial"/>
                    <a:cs typeface="Arial"/>
                    <a:sym typeface="Arial"/>
                  </a:rPr>
                  <a:t>St Helena*</a:t>
                </a:r>
                <a:endParaRPr/>
              </a:p>
            </p:txBody>
          </p:sp>
        </p:grpSp>
        <p:grpSp>
          <p:nvGrpSpPr>
            <p:cNvPr id="197" name="Google Shape;197;p16"/>
            <p:cNvGrpSpPr/>
            <p:nvPr/>
          </p:nvGrpSpPr>
          <p:grpSpPr>
            <a:xfrm>
              <a:off x="8906412" y="4881891"/>
              <a:ext cx="791787" cy="665532"/>
              <a:chOff x="8906412" y="4881891"/>
              <a:chExt cx="791787" cy="665532"/>
            </a:xfrm>
          </p:grpSpPr>
          <p:pic>
            <p:nvPicPr>
              <p:cNvPr id="198" name="Google Shape;198;p16"/>
              <p:cNvPicPr preferRelativeResize="0"/>
              <p:nvPr/>
            </p:nvPicPr>
            <p:blipFill rotWithShape="1">
              <a:blip r:embed="rId36" cstate="email">
                <a:alphaModFix/>
                <a:extLst>
                  <a:ext uri="{28A0092B-C50C-407E-A947-70E740481C1C}">
                    <a14:useLocalDpi xmlns:a14="http://schemas.microsoft.com/office/drawing/2010/main"/>
                  </a:ext>
                </a:extLst>
              </a:blip>
              <a:srcRect/>
              <a:stretch/>
            </p:blipFill>
            <p:spPr>
              <a:xfrm>
                <a:off x="8913193" y="4881891"/>
                <a:ext cx="785006" cy="472334"/>
              </a:xfrm>
              <a:prstGeom prst="rect">
                <a:avLst/>
              </a:prstGeom>
              <a:noFill/>
              <a:ln>
                <a:noFill/>
              </a:ln>
            </p:spPr>
          </p:pic>
          <p:sp>
            <p:nvSpPr>
              <p:cNvPr id="199" name="Google Shape;199;p16"/>
              <p:cNvSpPr txBox="1"/>
              <p:nvPr/>
            </p:nvSpPr>
            <p:spPr>
              <a:xfrm>
                <a:off x="8906412" y="5347368"/>
                <a:ext cx="785006" cy="20005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b="0" i="0" u="none" strike="noStrike" cap="none">
                    <a:solidFill>
                      <a:schemeClr val="dk1"/>
                    </a:solidFill>
                    <a:latin typeface="Arial"/>
                    <a:ea typeface="Arial"/>
                    <a:cs typeface="Arial"/>
                    <a:sym typeface="Arial"/>
                  </a:rPr>
                  <a:t>Switzerland</a:t>
                </a:r>
                <a:endParaRPr/>
              </a:p>
            </p:txBody>
          </p:sp>
        </p:grpSp>
        <p:grpSp>
          <p:nvGrpSpPr>
            <p:cNvPr id="200" name="Google Shape;200;p16"/>
            <p:cNvGrpSpPr/>
            <p:nvPr/>
          </p:nvGrpSpPr>
          <p:grpSpPr>
            <a:xfrm>
              <a:off x="10493772" y="4876806"/>
              <a:ext cx="790788" cy="665532"/>
              <a:chOff x="10493772" y="4876806"/>
              <a:chExt cx="790788" cy="665532"/>
            </a:xfrm>
          </p:grpSpPr>
          <p:pic>
            <p:nvPicPr>
              <p:cNvPr id="201" name="Google Shape;201;p16"/>
              <p:cNvPicPr preferRelativeResize="0"/>
              <p:nvPr/>
            </p:nvPicPr>
            <p:blipFill rotWithShape="1">
              <a:blip r:embed="rId37" cstate="email">
                <a:alphaModFix/>
                <a:extLst>
                  <a:ext uri="{28A0092B-C50C-407E-A947-70E740481C1C}">
                    <a14:useLocalDpi xmlns:a14="http://schemas.microsoft.com/office/drawing/2010/main"/>
                  </a:ext>
                </a:extLst>
              </a:blip>
              <a:srcRect/>
              <a:stretch/>
            </p:blipFill>
            <p:spPr>
              <a:xfrm>
                <a:off x="10499554" y="4876806"/>
                <a:ext cx="785006" cy="472334"/>
              </a:xfrm>
              <a:prstGeom prst="rect">
                <a:avLst/>
              </a:prstGeom>
              <a:noFill/>
              <a:ln>
                <a:noFill/>
              </a:ln>
            </p:spPr>
          </p:pic>
          <p:sp>
            <p:nvSpPr>
              <p:cNvPr id="202" name="Google Shape;202;p16"/>
              <p:cNvSpPr txBox="1"/>
              <p:nvPr/>
            </p:nvSpPr>
            <p:spPr>
              <a:xfrm>
                <a:off x="10493772" y="5342283"/>
                <a:ext cx="785006" cy="20005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b="0" i="0" u="none" strike="noStrike" cap="none">
                    <a:solidFill>
                      <a:schemeClr val="dk1"/>
                    </a:solidFill>
                    <a:latin typeface="Arial"/>
                    <a:ea typeface="Arial"/>
                    <a:cs typeface="Arial"/>
                    <a:sym typeface="Arial"/>
                  </a:rPr>
                  <a:t>Tanzania</a:t>
                </a:r>
                <a:endParaRPr/>
              </a:p>
            </p:txBody>
          </p:sp>
        </p:grpSp>
      </p:grpSp>
      <p:grpSp>
        <p:nvGrpSpPr>
          <p:cNvPr id="203" name="Google Shape;203;p16"/>
          <p:cNvGrpSpPr/>
          <p:nvPr/>
        </p:nvGrpSpPr>
        <p:grpSpPr>
          <a:xfrm>
            <a:off x="907440" y="5616973"/>
            <a:ext cx="10388323" cy="650349"/>
            <a:chOff x="907440" y="5588176"/>
            <a:chExt cx="10388323" cy="650349"/>
          </a:xfrm>
        </p:grpSpPr>
        <p:grpSp>
          <p:nvGrpSpPr>
            <p:cNvPr id="204" name="Google Shape;204;p16"/>
            <p:cNvGrpSpPr/>
            <p:nvPr/>
          </p:nvGrpSpPr>
          <p:grpSpPr>
            <a:xfrm>
              <a:off x="907440" y="5588176"/>
              <a:ext cx="865780" cy="645264"/>
              <a:chOff x="907440" y="5588176"/>
              <a:chExt cx="865780" cy="645264"/>
            </a:xfrm>
          </p:grpSpPr>
          <p:pic>
            <p:nvPicPr>
              <p:cNvPr id="205" name="Google Shape;205;p16"/>
              <p:cNvPicPr preferRelativeResize="0"/>
              <p:nvPr/>
            </p:nvPicPr>
            <p:blipFill rotWithShape="1">
              <a:blip r:embed="rId38" cstate="email">
                <a:alphaModFix/>
                <a:extLst>
                  <a:ext uri="{28A0092B-C50C-407E-A947-70E740481C1C}">
                    <a14:useLocalDpi xmlns:a14="http://schemas.microsoft.com/office/drawing/2010/main"/>
                  </a:ext>
                </a:extLst>
              </a:blip>
              <a:srcRect/>
              <a:stretch/>
            </p:blipFill>
            <p:spPr>
              <a:xfrm>
                <a:off x="952478" y="5588176"/>
                <a:ext cx="785006" cy="472335"/>
              </a:xfrm>
              <a:prstGeom prst="rect">
                <a:avLst/>
              </a:prstGeom>
              <a:noFill/>
              <a:ln>
                <a:noFill/>
              </a:ln>
            </p:spPr>
          </p:pic>
          <p:sp>
            <p:nvSpPr>
              <p:cNvPr id="206" name="Google Shape;206;p16"/>
              <p:cNvSpPr txBox="1"/>
              <p:nvPr/>
            </p:nvSpPr>
            <p:spPr>
              <a:xfrm>
                <a:off x="907440" y="6033385"/>
                <a:ext cx="865780" cy="20005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b="0" i="0" u="none" strike="noStrike" cap="none">
                    <a:solidFill>
                      <a:schemeClr val="dk1"/>
                    </a:solidFill>
                    <a:latin typeface="Arial"/>
                    <a:ea typeface="Arial"/>
                    <a:cs typeface="Arial"/>
                    <a:sym typeface="Arial"/>
                  </a:rPr>
                  <a:t>The Netherlands</a:t>
                </a:r>
                <a:endParaRPr/>
              </a:p>
            </p:txBody>
          </p:sp>
        </p:grpSp>
        <p:grpSp>
          <p:nvGrpSpPr>
            <p:cNvPr id="207" name="Google Shape;207;p16"/>
            <p:cNvGrpSpPr/>
            <p:nvPr/>
          </p:nvGrpSpPr>
          <p:grpSpPr>
            <a:xfrm>
              <a:off x="2439330" y="5588176"/>
              <a:ext cx="972000" cy="645264"/>
              <a:chOff x="2439330" y="5588176"/>
              <a:chExt cx="972000" cy="645264"/>
            </a:xfrm>
          </p:grpSpPr>
          <p:pic>
            <p:nvPicPr>
              <p:cNvPr id="208" name="Google Shape;208;p16"/>
              <p:cNvPicPr preferRelativeResize="0"/>
              <p:nvPr/>
            </p:nvPicPr>
            <p:blipFill rotWithShape="1">
              <a:blip r:embed="rId39" cstate="email">
                <a:alphaModFix/>
                <a:extLst>
                  <a:ext uri="{28A0092B-C50C-407E-A947-70E740481C1C}">
                    <a14:useLocalDpi xmlns:a14="http://schemas.microsoft.com/office/drawing/2010/main"/>
                  </a:ext>
                </a:extLst>
              </a:blip>
              <a:srcRect/>
              <a:stretch/>
            </p:blipFill>
            <p:spPr>
              <a:xfrm>
                <a:off x="2537531" y="5588176"/>
                <a:ext cx="778353" cy="472335"/>
              </a:xfrm>
              <a:prstGeom prst="rect">
                <a:avLst/>
              </a:prstGeom>
              <a:noFill/>
              <a:ln>
                <a:noFill/>
              </a:ln>
            </p:spPr>
          </p:pic>
          <p:sp>
            <p:nvSpPr>
              <p:cNvPr id="209" name="Google Shape;209;p16"/>
              <p:cNvSpPr txBox="1"/>
              <p:nvPr/>
            </p:nvSpPr>
            <p:spPr>
              <a:xfrm>
                <a:off x="2439330" y="6033385"/>
                <a:ext cx="972000" cy="20005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b="0" i="0" u="none" strike="noStrike" cap="none">
                    <a:solidFill>
                      <a:schemeClr val="dk1"/>
                    </a:solidFill>
                    <a:latin typeface="Arial"/>
                    <a:ea typeface="Arial"/>
                    <a:cs typeface="Arial"/>
                    <a:sym typeface="Arial"/>
                  </a:rPr>
                  <a:t>Trinidad &amp; Tobago</a:t>
                </a:r>
                <a:endParaRPr/>
              </a:p>
            </p:txBody>
          </p:sp>
        </p:grpSp>
        <p:grpSp>
          <p:nvGrpSpPr>
            <p:cNvPr id="210" name="Google Shape;210;p16"/>
            <p:cNvGrpSpPr/>
            <p:nvPr/>
          </p:nvGrpSpPr>
          <p:grpSpPr>
            <a:xfrm>
              <a:off x="4105956" y="5588176"/>
              <a:ext cx="785006" cy="645264"/>
              <a:chOff x="4105956" y="5588176"/>
              <a:chExt cx="785006" cy="645264"/>
            </a:xfrm>
          </p:grpSpPr>
          <p:pic>
            <p:nvPicPr>
              <p:cNvPr id="211" name="Google Shape;211;p16"/>
              <p:cNvPicPr preferRelativeResize="0"/>
              <p:nvPr/>
            </p:nvPicPr>
            <p:blipFill rotWithShape="1">
              <a:blip r:embed="rId40" cstate="email">
                <a:alphaModFix/>
                <a:extLst>
                  <a:ext uri="{28A0092B-C50C-407E-A947-70E740481C1C}">
                    <a14:useLocalDpi xmlns:a14="http://schemas.microsoft.com/office/drawing/2010/main"/>
                  </a:ext>
                </a:extLst>
              </a:blip>
              <a:srcRect/>
              <a:stretch/>
            </p:blipFill>
            <p:spPr>
              <a:xfrm>
                <a:off x="4105956" y="5588176"/>
                <a:ext cx="785006" cy="472335"/>
              </a:xfrm>
              <a:prstGeom prst="rect">
                <a:avLst/>
              </a:prstGeom>
              <a:noFill/>
              <a:ln>
                <a:noFill/>
              </a:ln>
            </p:spPr>
          </p:pic>
          <p:sp>
            <p:nvSpPr>
              <p:cNvPr id="212" name="Google Shape;212;p16"/>
              <p:cNvSpPr txBox="1"/>
              <p:nvPr/>
            </p:nvSpPr>
            <p:spPr>
              <a:xfrm>
                <a:off x="4109050" y="6033385"/>
                <a:ext cx="776489" cy="20005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b="0" i="0" u="none" strike="noStrike" cap="none">
                    <a:solidFill>
                      <a:schemeClr val="dk1"/>
                    </a:solidFill>
                    <a:latin typeface="Arial"/>
                    <a:ea typeface="Arial"/>
                    <a:cs typeface="Arial"/>
                    <a:sym typeface="Arial"/>
                  </a:rPr>
                  <a:t>Uganda</a:t>
                </a:r>
                <a:endParaRPr/>
              </a:p>
            </p:txBody>
          </p:sp>
        </p:grpSp>
        <p:grpSp>
          <p:nvGrpSpPr>
            <p:cNvPr id="213" name="Google Shape;213;p16"/>
            <p:cNvGrpSpPr/>
            <p:nvPr/>
          </p:nvGrpSpPr>
          <p:grpSpPr>
            <a:xfrm>
              <a:off x="5681033" y="5588176"/>
              <a:ext cx="816548" cy="640827"/>
              <a:chOff x="5681033" y="5588176"/>
              <a:chExt cx="816548" cy="640827"/>
            </a:xfrm>
          </p:grpSpPr>
          <p:pic>
            <p:nvPicPr>
              <p:cNvPr id="214" name="Google Shape;214;p16"/>
              <p:cNvPicPr preferRelativeResize="0"/>
              <p:nvPr/>
            </p:nvPicPr>
            <p:blipFill rotWithShape="1">
              <a:blip r:embed="rId41" cstate="email">
                <a:alphaModFix/>
                <a:extLst>
                  <a:ext uri="{28A0092B-C50C-407E-A947-70E740481C1C}">
                    <a14:useLocalDpi xmlns:a14="http://schemas.microsoft.com/office/drawing/2010/main"/>
                  </a:ext>
                </a:extLst>
              </a:blip>
              <a:srcRect/>
              <a:stretch/>
            </p:blipFill>
            <p:spPr>
              <a:xfrm>
                <a:off x="5691806" y="5588176"/>
                <a:ext cx="785006" cy="472335"/>
              </a:xfrm>
              <a:prstGeom prst="rect">
                <a:avLst/>
              </a:prstGeom>
              <a:noFill/>
              <a:ln>
                <a:noFill/>
              </a:ln>
            </p:spPr>
          </p:pic>
          <p:sp>
            <p:nvSpPr>
              <p:cNvPr id="215" name="Google Shape;215;p16"/>
              <p:cNvSpPr txBox="1"/>
              <p:nvPr/>
            </p:nvSpPr>
            <p:spPr>
              <a:xfrm>
                <a:off x="5681033" y="6028948"/>
                <a:ext cx="816548" cy="20005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b="0" i="0" u="none" strike="noStrike" cap="none">
                    <a:solidFill>
                      <a:schemeClr val="dk1"/>
                    </a:solidFill>
                    <a:latin typeface="Arial"/>
                    <a:ea typeface="Arial"/>
                    <a:cs typeface="Arial"/>
                    <a:sym typeface="Arial"/>
                  </a:rPr>
                  <a:t>United Kingdom</a:t>
                </a:r>
                <a:endParaRPr/>
              </a:p>
            </p:txBody>
          </p:sp>
        </p:grpSp>
        <p:grpSp>
          <p:nvGrpSpPr>
            <p:cNvPr id="216" name="Google Shape;216;p16"/>
            <p:cNvGrpSpPr/>
            <p:nvPr/>
          </p:nvGrpSpPr>
          <p:grpSpPr>
            <a:xfrm>
              <a:off x="7300044" y="5588176"/>
              <a:ext cx="786819" cy="640973"/>
              <a:chOff x="7300044" y="5588176"/>
              <a:chExt cx="786819" cy="640973"/>
            </a:xfrm>
          </p:grpSpPr>
          <p:pic>
            <p:nvPicPr>
              <p:cNvPr id="217" name="Google Shape;217;p16"/>
              <p:cNvPicPr preferRelativeResize="0"/>
              <p:nvPr/>
            </p:nvPicPr>
            <p:blipFill rotWithShape="1">
              <a:blip r:embed="rId42" cstate="email">
                <a:alphaModFix/>
                <a:extLst>
                  <a:ext uri="{28A0092B-C50C-407E-A947-70E740481C1C}">
                    <a14:useLocalDpi xmlns:a14="http://schemas.microsoft.com/office/drawing/2010/main"/>
                  </a:ext>
                </a:extLst>
              </a:blip>
              <a:srcRect/>
              <a:stretch/>
            </p:blipFill>
            <p:spPr>
              <a:xfrm>
                <a:off x="7300044" y="5588176"/>
                <a:ext cx="785006" cy="472335"/>
              </a:xfrm>
              <a:prstGeom prst="rect">
                <a:avLst/>
              </a:prstGeom>
              <a:noFill/>
              <a:ln>
                <a:noFill/>
              </a:ln>
            </p:spPr>
          </p:pic>
          <p:sp>
            <p:nvSpPr>
              <p:cNvPr id="218" name="Google Shape;218;p16"/>
              <p:cNvSpPr txBox="1"/>
              <p:nvPr/>
            </p:nvSpPr>
            <p:spPr>
              <a:xfrm>
                <a:off x="7308862" y="6029094"/>
                <a:ext cx="778001" cy="20005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b="0" i="0" u="none" strike="noStrike" cap="none">
                    <a:solidFill>
                      <a:schemeClr val="dk1"/>
                    </a:solidFill>
                    <a:latin typeface="Arial"/>
                    <a:ea typeface="Arial"/>
                    <a:cs typeface="Arial"/>
                    <a:sym typeface="Arial"/>
                  </a:rPr>
                  <a:t>Vietnam</a:t>
                </a:r>
                <a:endParaRPr/>
              </a:p>
            </p:txBody>
          </p:sp>
        </p:grpSp>
        <p:grpSp>
          <p:nvGrpSpPr>
            <p:cNvPr id="219" name="Google Shape;219;p16"/>
            <p:cNvGrpSpPr/>
            <p:nvPr/>
          </p:nvGrpSpPr>
          <p:grpSpPr>
            <a:xfrm>
              <a:off x="8912085" y="5593261"/>
              <a:ext cx="796318" cy="645264"/>
              <a:chOff x="8912085" y="5593261"/>
              <a:chExt cx="796318" cy="645264"/>
            </a:xfrm>
          </p:grpSpPr>
          <p:pic>
            <p:nvPicPr>
              <p:cNvPr id="220" name="Google Shape;220;p16"/>
              <p:cNvPicPr preferRelativeResize="0"/>
              <p:nvPr/>
            </p:nvPicPr>
            <p:blipFill rotWithShape="1">
              <a:blip r:embed="rId43" cstate="email">
                <a:alphaModFix/>
                <a:extLst>
                  <a:ext uri="{28A0092B-C50C-407E-A947-70E740481C1C}">
                    <a14:useLocalDpi xmlns:a14="http://schemas.microsoft.com/office/drawing/2010/main"/>
                  </a:ext>
                </a:extLst>
              </a:blip>
              <a:srcRect/>
              <a:stretch/>
            </p:blipFill>
            <p:spPr>
              <a:xfrm>
                <a:off x="8912085" y="5593261"/>
                <a:ext cx="785006" cy="472335"/>
              </a:xfrm>
              <a:prstGeom prst="rect">
                <a:avLst/>
              </a:prstGeom>
              <a:noFill/>
              <a:ln>
                <a:noFill/>
              </a:ln>
            </p:spPr>
          </p:pic>
          <p:sp>
            <p:nvSpPr>
              <p:cNvPr id="221" name="Google Shape;221;p16"/>
              <p:cNvSpPr txBox="1"/>
              <p:nvPr/>
            </p:nvSpPr>
            <p:spPr>
              <a:xfrm>
                <a:off x="8923397" y="6038470"/>
                <a:ext cx="785006" cy="20005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b="0" i="0" u="none" strike="noStrike" cap="none">
                    <a:solidFill>
                      <a:schemeClr val="dk1"/>
                    </a:solidFill>
                    <a:latin typeface="Arial"/>
                    <a:ea typeface="Arial"/>
                    <a:cs typeface="Arial"/>
                    <a:sym typeface="Arial"/>
                  </a:rPr>
                  <a:t>Zambia</a:t>
                </a:r>
                <a:endParaRPr/>
              </a:p>
            </p:txBody>
          </p:sp>
        </p:grpSp>
        <p:grpSp>
          <p:nvGrpSpPr>
            <p:cNvPr id="222" name="Google Shape;222;p16"/>
            <p:cNvGrpSpPr/>
            <p:nvPr/>
          </p:nvGrpSpPr>
          <p:grpSpPr>
            <a:xfrm>
              <a:off x="10499554" y="5588176"/>
              <a:ext cx="796209" cy="645264"/>
              <a:chOff x="10499554" y="5588176"/>
              <a:chExt cx="796209" cy="645264"/>
            </a:xfrm>
          </p:grpSpPr>
          <p:pic>
            <p:nvPicPr>
              <p:cNvPr id="223" name="Google Shape;223;p16"/>
              <p:cNvPicPr preferRelativeResize="0"/>
              <p:nvPr/>
            </p:nvPicPr>
            <p:blipFill rotWithShape="1">
              <a:blip r:embed="rId44" cstate="email">
                <a:alphaModFix/>
                <a:extLst>
                  <a:ext uri="{28A0092B-C50C-407E-A947-70E740481C1C}">
                    <a14:useLocalDpi xmlns:a14="http://schemas.microsoft.com/office/drawing/2010/main"/>
                  </a:ext>
                </a:extLst>
              </a:blip>
              <a:srcRect/>
              <a:stretch/>
            </p:blipFill>
            <p:spPr>
              <a:xfrm>
                <a:off x="10499554" y="5588176"/>
                <a:ext cx="785006" cy="472335"/>
              </a:xfrm>
              <a:prstGeom prst="rect">
                <a:avLst/>
              </a:prstGeom>
              <a:noFill/>
              <a:ln>
                <a:noFill/>
              </a:ln>
            </p:spPr>
          </p:pic>
          <p:sp>
            <p:nvSpPr>
              <p:cNvPr id="224" name="Google Shape;224;p16"/>
              <p:cNvSpPr txBox="1"/>
              <p:nvPr/>
            </p:nvSpPr>
            <p:spPr>
              <a:xfrm>
                <a:off x="10510757" y="6033385"/>
                <a:ext cx="785006" cy="20005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b="0" i="0" u="none" strike="noStrike" cap="none">
                    <a:solidFill>
                      <a:schemeClr val="dk1"/>
                    </a:solidFill>
                    <a:latin typeface="Arial"/>
                    <a:ea typeface="Arial"/>
                    <a:cs typeface="Arial"/>
                    <a:sym typeface="Arial"/>
                  </a:rPr>
                  <a:t>Zimbabwe</a:t>
                </a:r>
                <a:endParaRPr/>
              </a:p>
            </p:txBody>
          </p:sp>
        </p:grpSp>
      </p:grpSp>
      <p:sp>
        <p:nvSpPr>
          <p:cNvPr id="225" name="Google Shape;225;p16"/>
          <p:cNvSpPr txBox="1"/>
          <p:nvPr/>
        </p:nvSpPr>
        <p:spPr>
          <a:xfrm>
            <a:off x="838800" y="640800"/>
            <a:ext cx="10515600" cy="76057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4000"/>
              <a:buFont typeface="Arial"/>
              <a:buNone/>
            </a:pPr>
            <a:r>
              <a:rPr lang="en-GB" sz="4000" b="1" i="0" u="none" strike="noStrike" cap="none">
                <a:solidFill>
                  <a:schemeClr val="dk1"/>
                </a:solidFill>
                <a:latin typeface="Arial"/>
                <a:ea typeface="Arial"/>
                <a:cs typeface="Arial"/>
                <a:sym typeface="Arial"/>
              </a:rPr>
              <a:t>Our member countries</a:t>
            </a:r>
            <a:endParaRPr/>
          </a:p>
        </p:txBody>
      </p:sp>
      <p:grpSp>
        <p:nvGrpSpPr>
          <p:cNvPr id="226" name="Google Shape;226;p16"/>
          <p:cNvGrpSpPr/>
          <p:nvPr/>
        </p:nvGrpSpPr>
        <p:grpSpPr>
          <a:xfrm>
            <a:off x="936424" y="2829322"/>
            <a:ext cx="10348136" cy="658852"/>
            <a:chOff x="936424" y="2776285"/>
            <a:chExt cx="10348136" cy="658852"/>
          </a:xfrm>
        </p:grpSpPr>
        <p:grpSp>
          <p:nvGrpSpPr>
            <p:cNvPr id="227" name="Google Shape;227;p16"/>
            <p:cNvGrpSpPr/>
            <p:nvPr/>
          </p:nvGrpSpPr>
          <p:grpSpPr>
            <a:xfrm>
              <a:off x="936424" y="2776965"/>
              <a:ext cx="785006" cy="647237"/>
              <a:chOff x="2535409" y="2776965"/>
              <a:chExt cx="785006" cy="647237"/>
            </a:xfrm>
          </p:grpSpPr>
          <p:pic>
            <p:nvPicPr>
              <p:cNvPr id="228" name="Google Shape;228;p16"/>
              <p:cNvPicPr preferRelativeResize="0"/>
              <p:nvPr/>
            </p:nvPicPr>
            <p:blipFill rotWithShape="1">
              <a:blip r:embed="rId45" cstate="email">
                <a:alphaModFix/>
                <a:extLst>
                  <a:ext uri="{28A0092B-C50C-407E-A947-70E740481C1C}">
                    <a14:useLocalDpi xmlns:a14="http://schemas.microsoft.com/office/drawing/2010/main"/>
                  </a:ext>
                </a:extLst>
              </a:blip>
              <a:srcRect/>
              <a:stretch/>
            </p:blipFill>
            <p:spPr>
              <a:xfrm>
                <a:off x="2535409" y="2776965"/>
                <a:ext cx="785006" cy="472334"/>
              </a:xfrm>
              <a:prstGeom prst="rect">
                <a:avLst/>
              </a:prstGeom>
              <a:noFill/>
              <a:ln>
                <a:noFill/>
              </a:ln>
            </p:spPr>
          </p:pic>
          <p:sp>
            <p:nvSpPr>
              <p:cNvPr id="229" name="Google Shape;229;p16"/>
              <p:cNvSpPr txBox="1"/>
              <p:nvPr/>
            </p:nvSpPr>
            <p:spPr>
              <a:xfrm>
                <a:off x="2539691" y="3224147"/>
                <a:ext cx="780723" cy="20005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b="0" i="0" u="none" strike="noStrike" cap="none">
                    <a:solidFill>
                      <a:schemeClr val="dk1"/>
                    </a:solidFill>
                    <a:latin typeface="Arial"/>
                    <a:ea typeface="Arial"/>
                    <a:cs typeface="Arial"/>
                    <a:sym typeface="Arial"/>
                  </a:rPr>
                  <a:t>Cote d’Ivoire</a:t>
                </a:r>
                <a:endParaRPr/>
              </a:p>
            </p:txBody>
          </p:sp>
        </p:grpSp>
        <p:grpSp>
          <p:nvGrpSpPr>
            <p:cNvPr id="230" name="Google Shape;230;p16"/>
            <p:cNvGrpSpPr/>
            <p:nvPr/>
          </p:nvGrpSpPr>
          <p:grpSpPr>
            <a:xfrm>
              <a:off x="2527749" y="2776285"/>
              <a:ext cx="785007" cy="647917"/>
              <a:chOff x="4105145" y="2776285"/>
              <a:chExt cx="785007" cy="647917"/>
            </a:xfrm>
          </p:grpSpPr>
          <p:pic>
            <p:nvPicPr>
              <p:cNvPr id="231" name="Google Shape;231;p16"/>
              <p:cNvPicPr preferRelativeResize="0"/>
              <p:nvPr/>
            </p:nvPicPr>
            <p:blipFill rotWithShape="1">
              <a:blip r:embed="rId46" cstate="email">
                <a:alphaModFix/>
                <a:extLst>
                  <a:ext uri="{28A0092B-C50C-407E-A947-70E740481C1C}">
                    <a14:useLocalDpi xmlns:a14="http://schemas.microsoft.com/office/drawing/2010/main"/>
                  </a:ext>
                </a:extLst>
              </a:blip>
              <a:srcRect/>
              <a:stretch/>
            </p:blipFill>
            <p:spPr>
              <a:xfrm>
                <a:off x="4105146" y="2776285"/>
                <a:ext cx="785006" cy="472334"/>
              </a:xfrm>
              <a:prstGeom prst="rect">
                <a:avLst/>
              </a:prstGeom>
              <a:noFill/>
              <a:ln>
                <a:noFill/>
              </a:ln>
            </p:spPr>
          </p:pic>
          <p:sp>
            <p:nvSpPr>
              <p:cNvPr id="232" name="Google Shape;232;p16"/>
              <p:cNvSpPr txBox="1"/>
              <p:nvPr/>
            </p:nvSpPr>
            <p:spPr>
              <a:xfrm>
                <a:off x="4105145" y="3224147"/>
                <a:ext cx="772005" cy="20005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b="0" i="0" u="none" strike="noStrike" cap="none">
                    <a:solidFill>
                      <a:schemeClr val="dk1"/>
                    </a:solidFill>
                    <a:latin typeface="Arial"/>
                    <a:ea typeface="Arial"/>
                    <a:cs typeface="Arial"/>
                    <a:sym typeface="Arial"/>
                  </a:rPr>
                  <a:t>Cyprus</a:t>
                </a:r>
                <a:endParaRPr/>
              </a:p>
            </p:txBody>
          </p:sp>
        </p:grpSp>
        <p:grpSp>
          <p:nvGrpSpPr>
            <p:cNvPr id="233" name="Google Shape;233;p16"/>
            <p:cNvGrpSpPr/>
            <p:nvPr/>
          </p:nvGrpSpPr>
          <p:grpSpPr>
            <a:xfrm>
              <a:off x="4102109" y="2776287"/>
              <a:ext cx="791948" cy="647915"/>
              <a:chOff x="5687583" y="2776287"/>
              <a:chExt cx="791948" cy="647915"/>
            </a:xfrm>
          </p:grpSpPr>
          <p:pic>
            <p:nvPicPr>
              <p:cNvPr id="234" name="Google Shape;234;p16"/>
              <p:cNvPicPr preferRelativeResize="0"/>
              <p:nvPr/>
            </p:nvPicPr>
            <p:blipFill rotWithShape="1">
              <a:blip r:embed="rId47" cstate="email">
                <a:alphaModFix/>
                <a:extLst>
                  <a:ext uri="{28A0092B-C50C-407E-A947-70E740481C1C}">
                    <a14:useLocalDpi xmlns:a14="http://schemas.microsoft.com/office/drawing/2010/main"/>
                  </a:ext>
                </a:extLst>
              </a:blip>
              <a:srcRect/>
              <a:stretch/>
            </p:blipFill>
            <p:spPr>
              <a:xfrm>
                <a:off x="5694525" y="2776287"/>
                <a:ext cx="785006" cy="472334"/>
              </a:xfrm>
              <a:prstGeom prst="rect">
                <a:avLst/>
              </a:prstGeom>
              <a:noFill/>
              <a:ln>
                <a:noFill/>
              </a:ln>
            </p:spPr>
          </p:pic>
          <p:sp>
            <p:nvSpPr>
              <p:cNvPr id="235" name="Google Shape;235;p16"/>
              <p:cNvSpPr txBox="1"/>
              <p:nvPr/>
            </p:nvSpPr>
            <p:spPr>
              <a:xfrm>
                <a:off x="5687583" y="3224147"/>
                <a:ext cx="785006" cy="20005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b="0" i="0" u="none" strike="noStrike" cap="none">
                    <a:solidFill>
                      <a:schemeClr val="dk1"/>
                    </a:solidFill>
                    <a:latin typeface="Arial"/>
                    <a:ea typeface="Arial"/>
                    <a:cs typeface="Arial"/>
                    <a:sym typeface="Arial"/>
                  </a:rPr>
                  <a:t>DPR Korea</a:t>
                </a:r>
                <a:endParaRPr/>
              </a:p>
            </p:txBody>
          </p:sp>
        </p:grpSp>
        <p:grpSp>
          <p:nvGrpSpPr>
            <p:cNvPr id="236" name="Google Shape;236;p16"/>
            <p:cNvGrpSpPr/>
            <p:nvPr/>
          </p:nvGrpSpPr>
          <p:grpSpPr>
            <a:xfrm>
              <a:off x="7295710" y="2776287"/>
              <a:ext cx="791153" cy="647915"/>
              <a:chOff x="7295710" y="2776287"/>
              <a:chExt cx="791153" cy="647915"/>
            </a:xfrm>
          </p:grpSpPr>
          <p:pic>
            <p:nvPicPr>
              <p:cNvPr id="237" name="Google Shape;237;p16"/>
              <p:cNvPicPr preferRelativeResize="0"/>
              <p:nvPr/>
            </p:nvPicPr>
            <p:blipFill rotWithShape="1">
              <a:blip r:embed="rId48" cstate="email">
                <a:alphaModFix/>
                <a:extLst>
                  <a:ext uri="{28A0092B-C50C-407E-A947-70E740481C1C}">
                    <a14:useLocalDpi xmlns:a14="http://schemas.microsoft.com/office/drawing/2010/main"/>
                  </a:ext>
                </a:extLst>
              </a:blip>
              <a:srcRect/>
              <a:stretch/>
            </p:blipFill>
            <p:spPr>
              <a:xfrm>
                <a:off x="7301857" y="2776287"/>
                <a:ext cx="785006" cy="472334"/>
              </a:xfrm>
              <a:prstGeom prst="rect">
                <a:avLst/>
              </a:prstGeom>
              <a:noFill/>
              <a:ln>
                <a:noFill/>
              </a:ln>
            </p:spPr>
          </p:pic>
          <p:sp>
            <p:nvSpPr>
              <p:cNvPr id="238" name="Google Shape;238;p16"/>
              <p:cNvSpPr txBox="1"/>
              <p:nvPr/>
            </p:nvSpPr>
            <p:spPr>
              <a:xfrm>
                <a:off x="7295710" y="3224147"/>
                <a:ext cx="785006" cy="20005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b="0" i="0" u="none" strike="noStrike" cap="none">
                    <a:solidFill>
                      <a:schemeClr val="dk1"/>
                    </a:solidFill>
                    <a:latin typeface="Arial"/>
                    <a:ea typeface="Arial"/>
                    <a:cs typeface="Arial"/>
                    <a:sym typeface="Arial"/>
                  </a:rPr>
                  <a:t>Gambia</a:t>
                </a:r>
                <a:endParaRPr/>
              </a:p>
            </p:txBody>
          </p:sp>
        </p:grpSp>
        <p:grpSp>
          <p:nvGrpSpPr>
            <p:cNvPr id="239" name="Google Shape;239;p16"/>
            <p:cNvGrpSpPr/>
            <p:nvPr/>
          </p:nvGrpSpPr>
          <p:grpSpPr>
            <a:xfrm>
              <a:off x="8907640" y="2781372"/>
              <a:ext cx="790358" cy="647915"/>
              <a:chOff x="8907640" y="2781372"/>
              <a:chExt cx="790358" cy="647915"/>
            </a:xfrm>
          </p:grpSpPr>
          <p:pic>
            <p:nvPicPr>
              <p:cNvPr id="240" name="Google Shape;240;p16"/>
              <p:cNvPicPr preferRelativeResize="0"/>
              <p:nvPr/>
            </p:nvPicPr>
            <p:blipFill rotWithShape="1">
              <a:blip r:embed="rId49" cstate="email">
                <a:alphaModFix/>
                <a:extLst>
                  <a:ext uri="{28A0092B-C50C-407E-A947-70E740481C1C}">
                    <a14:useLocalDpi xmlns:a14="http://schemas.microsoft.com/office/drawing/2010/main"/>
                  </a:ext>
                </a:extLst>
              </a:blip>
              <a:srcRect/>
              <a:stretch/>
            </p:blipFill>
            <p:spPr>
              <a:xfrm>
                <a:off x="8912992" y="2781372"/>
                <a:ext cx="785006" cy="472334"/>
              </a:xfrm>
              <a:prstGeom prst="rect">
                <a:avLst/>
              </a:prstGeom>
              <a:noFill/>
              <a:ln>
                <a:noFill/>
              </a:ln>
            </p:spPr>
          </p:pic>
          <p:sp>
            <p:nvSpPr>
              <p:cNvPr id="241" name="Google Shape;241;p16"/>
              <p:cNvSpPr txBox="1"/>
              <p:nvPr/>
            </p:nvSpPr>
            <p:spPr>
              <a:xfrm>
                <a:off x="8907640" y="3229232"/>
                <a:ext cx="785006" cy="20005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b="0" i="0" u="none" strike="noStrike" cap="none">
                    <a:solidFill>
                      <a:schemeClr val="dk1"/>
                    </a:solidFill>
                    <a:latin typeface="Arial"/>
                    <a:ea typeface="Arial"/>
                    <a:cs typeface="Arial"/>
                    <a:sym typeface="Arial"/>
                  </a:rPr>
                  <a:t>Ghana</a:t>
                </a:r>
                <a:endParaRPr/>
              </a:p>
            </p:txBody>
          </p:sp>
        </p:grpSp>
        <p:grpSp>
          <p:nvGrpSpPr>
            <p:cNvPr id="242" name="Google Shape;242;p16"/>
            <p:cNvGrpSpPr/>
            <p:nvPr/>
          </p:nvGrpSpPr>
          <p:grpSpPr>
            <a:xfrm>
              <a:off x="10495000" y="2783039"/>
              <a:ext cx="789560" cy="641163"/>
              <a:chOff x="10495000" y="2783039"/>
              <a:chExt cx="789560" cy="641163"/>
            </a:xfrm>
          </p:grpSpPr>
          <p:pic>
            <p:nvPicPr>
              <p:cNvPr id="243" name="Google Shape;243;p16"/>
              <p:cNvPicPr preferRelativeResize="0"/>
              <p:nvPr/>
            </p:nvPicPr>
            <p:blipFill rotWithShape="1">
              <a:blip r:embed="rId50" cstate="email">
                <a:alphaModFix/>
                <a:extLst>
                  <a:ext uri="{28A0092B-C50C-407E-A947-70E740481C1C}">
                    <a14:useLocalDpi xmlns:a14="http://schemas.microsoft.com/office/drawing/2010/main"/>
                  </a:ext>
                </a:extLst>
              </a:blip>
              <a:srcRect/>
              <a:stretch/>
            </p:blipFill>
            <p:spPr>
              <a:xfrm>
                <a:off x="10499554" y="2783039"/>
                <a:ext cx="785006" cy="472334"/>
              </a:xfrm>
              <a:prstGeom prst="rect">
                <a:avLst/>
              </a:prstGeom>
              <a:noFill/>
              <a:ln>
                <a:noFill/>
              </a:ln>
            </p:spPr>
          </p:pic>
          <p:sp>
            <p:nvSpPr>
              <p:cNvPr id="244" name="Google Shape;244;p16"/>
              <p:cNvSpPr txBox="1"/>
              <p:nvPr/>
            </p:nvSpPr>
            <p:spPr>
              <a:xfrm>
                <a:off x="10495000" y="3224147"/>
                <a:ext cx="785006" cy="20005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b="0" i="0" u="none" strike="noStrike" cap="none">
                    <a:solidFill>
                      <a:schemeClr val="dk1"/>
                    </a:solidFill>
                    <a:latin typeface="Arial"/>
                    <a:ea typeface="Arial"/>
                    <a:cs typeface="Arial"/>
                    <a:sym typeface="Arial"/>
                  </a:rPr>
                  <a:t>Grenada</a:t>
                </a:r>
                <a:endParaRPr/>
              </a:p>
            </p:txBody>
          </p:sp>
        </p:grpSp>
        <p:grpSp>
          <p:nvGrpSpPr>
            <p:cNvPr id="245" name="Google Shape;245;p16"/>
            <p:cNvGrpSpPr/>
            <p:nvPr/>
          </p:nvGrpSpPr>
          <p:grpSpPr>
            <a:xfrm>
              <a:off x="5687840" y="2787236"/>
              <a:ext cx="791948" cy="647901"/>
              <a:chOff x="5687583" y="2776301"/>
              <a:chExt cx="791948" cy="647901"/>
            </a:xfrm>
          </p:grpSpPr>
          <p:pic>
            <p:nvPicPr>
              <p:cNvPr id="246" name="Google Shape;246;p16"/>
              <p:cNvPicPr preferRelativeResize="0"/>
              <p:nvPr/>
            </p:nvPicPr>
            <p:blipFill rotWithShape="1">
              <a:blip r:embed="rId51" cstate="email">
                <a:alphaModFix/>
                <a:extLst>
                  <a:ext uri="{28A0092B-C50C-407E-A947-70E740481C1C}">
                    <a14:useLocalDpi xmlns:a14="http://schemas.microsoft.com/office/drawing/2010/main"/>
                  </a:ext>
                </a:extLst>
              </a:blip>
              <a:srcRect/>
              <a:stretch/>
            </p:blipFill>
            <p:spPr>
              <a:xfrm>
                <a:off x="5694525" y="2776301"/>
                <a:ext cx="785006" cy="472306"/>
              </a:xfrm>
              <a:prstGeom prst="rect">
                <a:avLst/>
              </a:prstGeom>
              <a:noFill/>
              <a:ln>
                <a:noFill/>
              </a:ln>
            </p:spPr>
          </p:pic>
          <p:sp>
            <p:nvSpPr>
              <p:cNvPr id="247" name="Google Shape;247;p16"/>
              <p:cNvSpPr txBox="1"/>
              <p:nvPr/>
            </p:nvSpPr>
            <p:spPr>
              <a:xfrm>
                <a:off x="5687583" y="3224147"/>
                <a:ext cx="785006" cy="20005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b="0" i="0" u="none" strike="noStrike" cap="none">
                    <a:solidFill>
                      <a:schemeClr val="dk1"/>
                    </a:solidFill>
                    <a:latin typeface="Arial"/>
                    <a:ea typeface="Arial"/>
                    <a:cs typeface="Arial"/>
                    <a:sym typeface="Arial"/>
                  </a:rPr>
                  <a:t>Ethiopia</a:t>
                </a:r>
                <a:endParaRPr/>
              </a:p>
            </p:txBody>
          </p:sp>
        </p:gr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global_reach">
  <p:cSld name="global_reach">
    <p:spTree>
      <p:nvGrpSpPr>
        <p:cNvPr id="1" name="Shape 248"/>
        <p:cNvGrpSpPr/>
        <p:nvPr/>
      </p:nvGrpSpPr>
      <p:grpSpPr>
        <a:xfrm>
          <a:off x="0" y="0"/>
          <a:ext cx="0" cy="0"/>
          <a:chOff x="0" y="0"/>
          <a:chExt cx="0" cy="0"/>
        </a:xfrm>
      </p:grpSpPr>
      <p:pic>
        <p:nvPicPr>
          <p:cNvPr id="249" name="Google Shape;249;p17"/>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687267" y="372286"/>
            <a:ext cx="10459727" cy="5777999"/>
          </a:xfrm>
          <a:prstGeom prst="rect">
            <a:avLst/>
          </a:prstGeom>
          <a:noFill/>
          <a:ln>
            <a:noFill/>
          </a:ln>
        </p:spPr>
      </p:pic>
      <p:sp>
        <p:nvSpPr>
          <p:cNvPr id="250" name="Google Shape;250;p17"/>
          <p:cNvSpPr/>
          <p:nvPr/>
        </p:nvSpPr>
        <p:spPr>
          <a:xfrm>
            <a:off x="487100" y="2353329"/>
            <a:ext cx="2073244" cy="99588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51" name="Google Shape;251;p17"/>
          <p:cNvSpPr txBox="1"/>
          <p:nvPr/>
        </p:nvSpPr>
        <p:spPr>
          <a:xfrm>
            <a:off x="838800" y="640800"/>
            <a:ext cx="5247095" cy="749997"/>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4000"/>
              <a:buFont typeface="Arial"/>
              <a:buNone/>
            </a:pPr>
            <a:r>
              <a:rPr lang="en-GB" sz="4000" b="1" i="0" u="none" strike="noStrike" cap="none">
                <a:solidFill>
                  <a:schemeClr val="dk1"/>
                </a:solidFill>
                <a:latin typeface="Arial"/>
                <a:ea typeface="Arial"/>
                <a:cs typeface="Arial"/>
                <a:sym typeface="Arial"/>
              </a:rPr>
              <a:t>Global reach</a:t>
            </a:r>
            <a:endParaRPr/>
          </a:p>
        </p:txBody>
      </p:sp>
      <p:sp>
        <p:nvSpPr>
          <p:cNvPr id="252" name="Google Shape;252;p17"/>
          <p:cNvSpPr txBox="1"/>
          <p:nvPr/>
        </p:nvSpPr>
        <p:spPr>
          <a:xfrm>
            <a:off x="960416" y="4123198"/>
            <a:ext cx="3410579"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0" i="0" u="none" strike="noStrike" cap="none">
                <a:solidFill>
                  <a:schemeClr val="dk1"/>
                </a:solidFill>
                <a:latin typeface="Arial"/>
                <a:ea typeface="Arial"/>
                <a:cs typeface="Arial"/>
                <a:sym typeface="Arial"/>
              </a:rPr>
              <a:t>We have 450+ staff across 26 locations worldwide</a:t>
            </a:r>
            <a:endParaRPr/>
          </a:p>
        </p:txBody>
      </p:sp>
      <p:sp>
        <p:nvSpPr>
          <p:cNvPr id="253" name="Google Shape;253;p17"/>
          <p:cNvSpPr txBox="1"/>
          <p:nvPr/>
        </p:nvSpPr>
        <p:spPr>
          <a:xfrm>
            <a:off x="1943822" y="5758961"/>
            <a:ext cx="778598"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600" b="1">
                <a:solidFill>
                  <a:schemeClr val="dk1"/>
                </a:solidFill>
                <a:latin typeface="Arial"/>
                <a:ea typeface="Arial"/>
                <a:cs typeface="Arial"/>
                <a:sym typeface="Arial"/>
              </a:rPr>
              <a:t>191</a:t>
            </a:r>
            <a:endParaRPr/>
          </a:p>
        </p:txBody>
      </p:sp>
      <p:sp>
        <p:nvSpPr>
          <p:cNvPr id="254" name="Google Shape;254;p17"/>
          <p:cNvSpPr txBox="1"/>
          <p:nvPr/>
        </p:nvSpPr>
        <p:spPr>
          <a:xfrm>
            <a:off x="3592397" y="5758961"/>
            <a:ext cx="778598"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600" b="1">
                <a:solidFill>
                  <a:schemeClr val="dk1"/>
                </a:solidFill>
                <a:latin typeface="Arial"/>
                <a:ea typeface="Arial"/>
                <a:cs typeface="Arial"/>
                <a:sym typeface="Arial"/>
              </a:rPr>
              <a:t>264</a:t>
            </a:r>
            <a:endParaRPr/>
          </a:p>
        </p:txBody>
      </p:sp>
      <p:sp>
        <p:nvSpPr>
          <p:cNvPr id="255" name="Google Shape;255;p17"/>
          <p:cNvSpPr txBox="1"/>
          <p:nvPr/>
        </p:nvSpPr>
        <p:spPr>
          <a:xfrm>
            <a:off x="5613108" y="5758961"/>
            <a:ext cx="1724670"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600" b="1">
                <a:solidFill>
                  <a:schemeClr val="dk1"/>
                </a:solidFill>
                <a:latin typeface="Arial"/>
                <a:ea typeface="Arial"/>
                <a:cs typeface="Arial"/>
                <a:sym typeface="Arial"/>
              </a:rPr>
              <a:t>CABI centre</a:t>
            </a:r>
            <a:endParaRPr sz="1600" b="1">
              <a:solidFill>
                <a:schemeClr val="dk1"/>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world_map">
  <p:cSld name="world_map">
    <p:spTree>
      <p:nvGrpSpPr>
        <p:cNvPr id="1" name="Shape 256"/>
        <p:cNvGrpSpPr/>
        <p:nvPr/>
      </p:nvGrpSpPr>
      <p:grpSpPr>
        <a:xfrm>
          <a:off x="0" y="0"/>
          <a:ext cx="0" cy="0"/>
          <a:chOff x="0" y="0"/>
          <a:chExt cx="0" cy="0"/>
        </a:xfrm>
      </p:grpSpPr>
      <p:pic>
        <p:nvPicPr>
          <p:cNvPr id="257" name="Google Shape;257;p18"/>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674931" y="729968"/>
            <a:ext cx="10842138" cy="512027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icons_bottom">
  <p:cSld name="icons_bottom">
    <p:bg>
      <p:bgPr>
        <a:solidFill>
          <a:schemeClr val="lt1"/>
        </a:solidFill>
        <a:effectLst/>
      </p:bgPr>
    </p:bg>
    <p:spTree>
      <p:nvGrpSpPr>
        <p:cNvPr id="1" name="Shape 258"/>
        <p:cNvGrpSpPr/>
        <p:nvPr/>
      </p:nvGrpSpPr>
      <p:grpSpPr>
        <a:xfrm>
          <a:off x="0" y="0"/>
          <a:ext cx="0" cy="0"/>
          <a:chOff x="0" y="0"/>
          <a:chExt cx="0" cy="0"/>
        </a:xfrm>
      </p:grpSpPr>
      <p:pic>
        <p:nvPicPr>
          <p:cNvPr id="259" name="Google Shape;259;p19"/>
          <p:cNvPicPr preferRelativeResize="0"/>
          <p:nvPr/>
        </p:nvPicPr>
        <p:blipFill rotWithShape="1">
          <a:blip r:embed="rId2" cstate="email">
            <a:alphaModFix/>
            <a:extLst>
              <a:ext uri="{28A0092B-C50C-407E-A947-70E740481C1C}">
                <a14:useLocalDpi xmlns:a14="http://schemas.microsoft.com/office/drawing/2010/main"/>
              </a:ext>
            </a:extLst>
          </a:blip>
          <a:srcRect l="-1" r="-1"/>
          <a:stretch/>
        </p:blipFill>
        <p:spPr>
          <a:xfrm>
            <a:off x="0" y="-1"/>
            <a:ext cx="12192000" cy="6288506"/>
          </a:xfrm>
          <a:prstGeom prst="rect">
            <a:avLst/>
          </a:prstGeom>
          <a:noFill/>
          <a:ln>
            <a:noFill/>
          </a:ln>
        </p:spPr>
      </p:pic>
      <p:sp>
        <p:nvSpPr>
          <p:cNvPr id="260" name="Google Shape;260;p19"/>
          <p:cNvSpPr>
            <a:spLocks noGrp="1"/>
          </p:cNvSpPr>
          <p:nvPr>
            <p:ph type="pic" idx="2"/>
          </p:nvPr>
        </p:nvSpPr>
        <p:spPr>
          <a:xfrm>
            <a:off x="0" y="0"/>
            <a:ext cx="12191999" cy="6289675"/>
          </a:xfrm>
          <a:prstGeom prst="rect">
            <a:avLst/>
          </a:prstGeom>
          <a:noFill/>
          <a:ln>
            <a:noFill/>
          </a:ln>
        </p:spPr>
      </p:sp>
      <p:sp>
        <p:nvSpPr>
          <p:cNvPr id="261" name="Google Shape;261;p19"/>
          <p:cNvSpPr txBox="1">
            <a:spLocks noGrp="1"/>
          </p:cNvSpPr>
          <p:nvPr>
            <p:ph type="ctrTitle"/>
          </p:nvPr>
        </p:nvSpPr>
        <p:spPr>
          <a:xfrm>
            <a:off x="0" y="4052020"/>
            <a:ext cx="12192000" cy="2237655"/>
          </a:xfrm>
          <a:prstGeom prst="rect">
            <a:avLst/>
          </a:prstGeom>
          <a:gradFill>
            <a:gsLst>
              <a:gs pos="0">
                <a:srgbClr val="000000">
                  <a:alpha val="60000"/>
                </a:srgbClr>
              </a:gs>
              <a:gs pos="52999">
                <a:srgbClr val="000000">
                  <a:alpha val="34901"/>
                </a:srgbClr>
              </a:gs>
              <a:gs pos="100000">
                <a:srgbClr val="000000">
                  <a:alpha val="0"/>
                </a:srgbClr>
              </a:gs>
            </a:gsLst>
            <a:lin ang="16200000" scaled="0"/>
          </a:gradFill>
          <a:ln>
            <a:noFill/>
          </a:ln>
        </p:spPr>
        <p:txBody>
          <a:bodyPr spcFirstLastPara="1" wrap="square" lIns="91425" tIns="180000" rIns="91425" bIns="180000" anchor="b" anchorCtr="0">
            <a:normAutofit/>
          </a:bodyPr>
          <a:lstStyle>
            <a:lvl1pPr lvl="0" algn="ctr">
              <a:lnSpc>
                <a:spcPct val="90000"/>
              </a:lnSpc>
              <a:spcBef>
                <a:spcPts val="0"/>
              </a:spcBef>
              <a:spcAft>
                <a:spcPts val="0"/>
              </a:spcAft>
              <a:buClr>
                <a:schemeClr val="lt1"/>
              </a:buClr>
              <a:buSzPts val="5400"/>
              <a:buFont typeface="Arial"/>
              <a:buNone/>
              <a:defRPr sz="5400" b="0"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2" name="Google Shape;262;p19"/>
          <p:cNvSpPr>
            <a:spLocks noGrp="1"/>
          </p:cNvSpPr>
          <p:nvPr>
            <p:ph type="pic" idx="3"/>
          </p:nvPr>
        </p:nvSpPr>
        <p:spPr>
          <a:xfrm>
            <a:off x="231524" y="4989638"/>
            <a:ext cx="1039524" cy="1039523"/>
          </a:xfrm>
          <a:prstGeom prst="rect">
            <a:avLst/>
          </a:prstGeom>
          <a:noFill/>
          <a:ln>
            <a:noFill/>
          </a:ln>
        </p:spPr>
      </p:sp>
      <p:sp>
        <p:nvSpPr>
          <p:cNvPr id="263" name="Google Shape;263;p19"/>
          <p:cNvSpPr>
            <a:spLocks noGrp="1"/>
          </p:cNvSpPr>
          <p:nvPr>
            <p:ph type="pic" idx="4"/>
          </p:nvPr>
        </p:nvSpPr>
        <p:spPr>
          <a:xfrm>
            <a:off x="2011757" y="4989637"/>
            <a:ext cx="1039524" cy="1039523"/>
          </a:xfrm>
          <a:prstGeom prst="rect">
            <a:avLst/>
          </a:prstGeom>
          <a:noFill/>
          <a:ln>
            <a:noFill/>
          </a:ln>
        </p:spPr>
      </p:sp>
      <p:sp>
        <p:nvSpPr>
          <p:cNvPr id="264" name="Google Shape;264;p19"/>
          <p:cNvSpPr>
            <a:spLocks noGrp="1"/>
          </p:cNvSpPr>
          <p:nvPr>
            <p:ph type="pic" idx="5"/>
          </p:nvPr>
        </p:nvSpPr>
        <p:spPr>
          <a:xfrm>
            <a:off x="3791990" y="4989637"/>
            <a:ext cx="1039524" cy="1039523"/>
          </a:xfrm>
          <a:prstGeom prst="rect">
            <a:avLst/>
          </a:prstGeom>
          <a:noFill/>
          <a:ln>
            <a:noFill/>
          </a:ln>
        </p:spPr>
      </p:sp>
      <p:sp>
        <p:nvSpPr>
          <p:cNvPr id="265" name="Google Shape;265;p19"/>
          <p:cNvSpPr>
            <a:spLocks noGrp="1"/>
          </p:cNvSpPr>
          <p:nvPr>
            <p:ph type="pic" idx="6"/>
          </p:nvPr>
        </p:nvSpPr>
        <p:spPr>
          <a:xfrm>
            <a:off x="5572223" y="4989638"/>
            <a:ext cx="1039524" cy="1039523"/>
          </a:xfrm>
          <a:prstGeom prst="rect">
            <a:avLst/>
          </a:prstGeom>
          <a:noFill/>
          <a:ln>
            <a:noFill/>
          </a:ln>
        </p:spPr>
      </p:sp>
      <p:sp>
        <p:nvSpPr>
          <p:cNvPr id="266" name="Google Shape;266;p19"/>
          <p:cNvSpPr>
            <a:spLocks noGrp="1"/>
          </p:cNvSpPr>
          <p:nvPr>
            <p:ph type="pic" idx="7"/>
          </p:nvPr>
        </p:nvSpPr>
        <p:spPr>
          <a:xfrm>
            <a:off x="7352456" y="4989637"/>
            <a:ext cx="1039524" cy="1039523"/>
          </a:xfrm>
          <a:prstGeom prst="rect">
            <a:avLst/>
          </a:prstGeom>
          <a:noFill/>
          <a:ln>
            <a:noFill/>
          </a:ln>
        </p:spPr>
      </p:sp>
      <p:sp>
        <p:nvSpPr>
          <p:cNvPr id="267" name="Google Shape;267;p19"/>
          <p:cNvSpPr>
            <a:spLocks noGrp="1"/>
          </p:cNvSpPr>
          <p:nvPr>
            <p:ph type="pic" idx="8"/>
          </p:nvPr>
        </p:nvSpPr>
        <p:spPr>
          <a:xfrm>
            <a:off x="9132689" y="4989637"/>
            <a:ext cx="1039524" cy="1039523"/>
          </a:xfrm>
          <a:prstGeom prst="rect">
            <a:avLst/>
          </a:prstGeom>
          <a:noFill/>
          <a:ln>
            <a:noFill/>
          </a:ln>
        </p:spPr>
      </p:sp>
      <p:sp>
        <p:nvSpPr>
          <p:cNvPr id="268" name="Google Shape;268;p19"/>
          <p:cNvSpPr>
            <a:spLocks noGrp="1"/>
          </p:cNvSpPr>
          <p:nvPr>
            <p:ph type="pic" idx="9"/>
          </p:nvPr>
        </p:nvSpPr>
        <p:spPr>
          <a:xfrm>
            <a:off x="10912922" y="4989637"/>
            <a:ext cx="1039524" cy="1039523"/>
          </a:xfrm>
          <a:prstGeom prst="rect">
            <a:avLst/>
          </a:prstGeom>
          <a:noFill/>
          <a:ln>
            <a:no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quote_left">
  <p:cSld name="quote_left">
    <p:bg>
      <p:bgPr>
        <a:solidFill>
          <a:schemeClr val="lt1"/>
        </a:solidFill>
        <a:effectLst/>
      </p:bgPr>
    </p:bg>
    <p:spTree>
      <p:nvGrpSpPr>
        <p:cNvPr id="1" name="Shape 269"/>
        <p:cNvGrpSpPr/>
        <p:nvPr/>
      </p:nvGrpSpPr>
      <p:grpSpPr>
        <a:xfrm>
          <a:off x="0" y="0"/>
          <a:ext cx="0" cy="0"/>
          <a:chOff x="0" y="0"/>
          <a:chExt cx="0" cy="0"/>
        </a:xfrm>
      </p:grpSpPr>
      <p:pic>
        <p:nvPicPr>
          <p:cNvPr id="270" name="Google Shape;270;p20"/>
          <p:cNvPicPr preferRelativeResize="0"/>
          <p:nvPr/>
        </p:nvPicPr>
        <p:blipFill rotWithShape="1">
          <a:blip r:embed="rId2" cstate="email">
            <a:alphaModFix/>
            <a:extLst>
              <a:ext uri="{28A0092B-C50C-407E-A947-70E740481C1C}">
                <a14:useLocalDpi xmlns:a14="http://schemas.microsoft.com/office/drawing/2010/main"/>
              </a:ext>
            </a:extLst>
          </a:blip>
          <a:srcRect l="-1" r="-1"/>
          <a:stretch/>
        </p:blipFill>
        <p:spPr>
          <a:xfrm>
            <a:off x="0" y="-1"/>
            <a:ext cx="12192000" cy="6288506"/>
          </a:xfrm>
          <a:prstGeom prst="rect">
            <a:avLst/>
          </a:prstGeom>
          <a:noFill/>
          <a:ln>
            <a:noFill/>
          </a:ln>
        </p:spPr>
      </p:pic>
      <p:sp>
        <p:nvSpPr>
          <p:cNvPr id="271" name="Google Shape;271;p20"/>
          <p:cNvSpPr>
            <a:spLocks noGrp="1"/>
          </p:cNvSpPr>
          <p:nvPr>
            <p:ph type="pic" idx="2"/>
          </p:nvPr>
        </p:nvSpPr>
        <p:spPr>
          <a:xfrm>
            <a:off x="0" y="0"/>
            <a:ext cx="12192000" cy="6289675"/>
          </a:xfrm>
          <a:prstGeom prst="rect">
            <a:avLst/>
          </a:prstGeom>
          <a:noFill/>
          <a:ln>
            <a:noFill/>
          </a:ln>
        </p:spPr>
      </p:sp>
      <p:sp>
        <p:nvSpPr>
          <p:cNvPr id="272" name="Google Shape;272;p20"/>
          <p:cNvSpPr txBox="1">
            <a:spLocks noGrp="1"/>
          </p:cNvSpPr>
          <p:nvPr>
            <p:ph type="body" idx="1"/>
          </p:nvPr>
        </p:nvSpPr>
        <p:spPr>
          <a:xfrm>
            <a:off x="0" y="0"/>
            <a:ext cx="5870027" cy="6289675"/>
          </a:xfrm>
          <a:prstGeom prst="rect">
            <a:avLst/>
          </a:prstGeom>
          <a:gradFill>
            <a:gsLst>
              <a:gs pos="0">
                <a:srgbClr val="000000">
                  <a:alpha val="64705"/>
                </a:srgbClr>
              </a:gs>
              <a:gs pos="71000">
                <a:srgbClr val="000000">
                  <a:alpha val="29803"/>
                </a:srgbClr>
              </a:gs>
              <a:gs pos="100000">
                <a:srgbClr val="000000">
                  <a:alpha val="0"/>
                </a:srgbClr>
              </a:gs>
            </a:gsLst>
            <a:lin ang="0" scaled="0"/>
          </a:gra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800"/>
              <a:buFont typeface="Arial"/>
              <a:buNone/>
              <a:defRPr>
                <a:solidFill>
                  <a:schemeClr val="dk1"/>
                </a:solidFill>
              </a:defRPr>
            </a:lvl1pPr>
            <a:lvl2pPr marL="914400" lvl="1" indent="-228600" algn="l">
              <a:lnSpc>
                <a:spcPct val="90000"/>
              </a:lnSpc>
              <a:spcBef>
                <a:spcPts val="500"/>
              </a:spcBef>
              <a:spcAft>
                <a:spcPts val="0"/>
              </a:spcAft>
              <a:buSzPts val="2400"/>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3" name="Google Shape;273;p20"/>
          <p:cNvSpPr txBox="1">
            <a:spLocks noGrp="1"/>
          </p:cNvSpPr>
          <p:nvPr>
            <p:ph type="title"/>
          </p:nvPr>
        </p:nvSpPr>
        <p:spPr>
          <a:xfrm>
            <a:off x="838200" y="640352"/>
            <a:ext cx="5031827" cy="500897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4400"/>
              <a:buFont typeface="Arial"/>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quote_right">
  <p:cSld name="quote_right">
    <p:bg>
      <p:bgPr>
        <a:solidFill>
          <a:schemeClr val="lt1"/>
        </a:solidFill>
        <a:effectLst/>
      </p:bgPr>
    </p:bg>
    <p:spTree>
      <p:nvGrpSpPr>
        <p:cNvPr id="1" name="Shape 274"/>
        <p:cNvGrpSpPr/>
        <p:nvPr/>
      </p:nvGrpSpPr>
      <p:grpSpPr>
        <a:xfrm>
          <a:off x="0" y="0"/>
          <a:ext cx="0" cy="0"/>
          <a:chOff x="0" y="0"/>
          <a:chExt cx="0" cy="0"/>
        </a:xfrm>
      </p:grpSpPr>
      <p:pic>
        <p:nvPicPr>
          <p:cNvPr id="275" name="Google Shape;275;p21"/>
          <p:cNvPicPr preferRelativeResize="0"/>
          <p:nvPr/>
        </p:nvPicPr>
        <p:blipFill rotWithShape="1">
          <a:blip r:embed="rId2" cstate="email">
            <a:alphaModFix/>
            <a:extLst>
              <a:ext uri="{28A0092B-C50C-407E-A947-70E740481C1C}">
                <a14:useLocalDpi xmlns:a14="http://schemas.microsoft.com/office/drawing/2010/main"/>
              </a:ext>
            </a:extLst>
          </a:blip>
          <a:srcRect l="-1" r="-1"/>
          <a:stretch/>
        </p:blipFill>
        <p:spPr>
          <a:xfrm>
            <a:off x="0" y="-1"/>
            <a:ext cx="12192000" cy="6288506"/>
          </a:xfrm>
          <a:prstGeom prst="rect">
            <a:avLst/>
          </a:prstGeom>
          <a:noFill/>
          <a:ln>
            <a:noFill/>
          </a:ln>
        </p:spPr>
      </p:pic>
      <p:sp>
        <p:nvSpPr>
          <p:cNvPr id="276" name="Google Shape;276;p21"/>
          <p:cNvSpPr>
            <a:spLocks noGrp="1"/>
          </p:cNvSpPr>
          <p:nvPr>
            <p:ph type="pic" idx="2"/>
          </p:nvPr>
        </p:nvSpPr>
        <p:spPr>
          <a:xfrm>
            <a:off x="0" y="0"/>
            <a:ext cx="12192000" cy="6289675"/>
          </a:xfrm>
          <a:prstGeom prst="rect">
            <a:avLst/>
          </a:prstGeom>
          <a:noFill/>
          <a:ln>
            <a:noFill/>
          </a:ln>
        </p:spPr>
      </p:sp>
      <p:sp>
        <p:nvSpPr>
          <p:cNvPr id="277" name="Google Shape;277;p21"/>
          <p:cNvSpPr txBox="1">
            <a:spLocks noGrp="1"/>
          </p:cNvSpPr>
          <p:nvPr>
            <p:ph type="body" idx="1"/>
          </p:nvPr>
        </p:nvSpPr>
        <p:spPr>
          <a:xfrm>
            <a:off x="6321972" y="0"/>
            <a:ext cx="5870027" cy="6289675"/>
          </a:xfrm>
          <a:prstGeom prst="rect">
            <a:avLst/>
          </a:prstGeom>
          <a:gradFill>
            <a:gsLst>
              <a:gs pos="0">
                <a:srgbClr val="000000">
                  <a:alpha val="64705"/>
                </a:srgbClr>
              </a:gs>
              <a:gs pos="71000">
                <a:srgbClr val="000000">
                  <a:alpha val="29803"/>
                </a:srgbClr>
              </a:gs>
              <a:gs pos="100000">
                <a:srgbClr val="000000">
                  <a:alpha val="0"/>
                </a:srgbClr>
              </a:gs>
            </a:gsLst>
            <a:lin ang="10800000" scaled="0"/>
          </a:gra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800"/>
              <a:buFont typeface="Arial"/>
              <a:buNone/>
              <a:defRPr>
                <a:solidFill>
                  <a:schemeClr val="dk1"/>
                </a:solidFill>
              </a:defRPr>
            </a:lvl1pPr>
            <a:lvl2pPr marL="914400" lvl="1" indent="-228600" algn="l">
              <a:lnSpc>
                <a:spcPct val="90000"/>
              </a:lnSpc>
              <a:spcBef>
                <a:spcPts val="500"/>
              </a:spcBef>
              <a:spcAft>
                <a:spcPts val="0"/>
              </a:spcAft>
              <a:buSzPts val="2400"/>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8" name="Google Shape;278;p21"/>
          <p:cNvSpPr txBox="1">
            <a:spLocks noGrp="1"/>
          </p:cNvSpPr>
          <p:nvPr>
            <p:ph type="title"/>
          </p:nvPr>
        </p:nvSpPr>
        <p:spPr>
          <a:xfrm>
            <a:off x="6321973" y="640352"/>
            <a:ext cx="5031827" cy="500897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4400"/>
              <a:buFont typeface="Arial"/>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icons_text_left">
  <p:cSld name="icons_text_left">
    <p:bg>
      <p:bgPr>
        <a:solidFill>
          <a:schemeClr val="lt1"/>
        </a:solidFill>
        <a:effectLst/>
      </p:bgPr>
    </p:bg>
    <p:spTree>
      <p:nvGrpSpPr>
        <p:cNvPr id="1" name="Shape 279"/>
        <p:cNvGrpSpPr/>
        <p:nvPr/>
      </p:nvGrpSpPr>
      <p:grpSpPr>
        <a:xfrm>
          <a:off x="0" y="0"/>
          <a:ext cx="0" cy="0"/>
          <a:chOff x="0" y="0"/>
          <a:chExt cx="0" cy="0"/>
        </a:xfrm>
      </p:grpSpPr>
      <p:pic>
        <p:nvPicPr>
          <p:cNvPr id="280" name="Google Shape;280;p22"/>
          <p:cNvPicPr preferRelativeResize="0"/>
          <p:nvPr/>
        </p:nvPicPr>
        <p:blipFill rotWithShape="1">
          <a:blip r:embed="rId2" cstate="email">
            <a:alphaModFix/>
            <a:extLst>
              <a:ext uri="{28A0092B-C50C-407E-A947-70E740481C1C}">
                <a14:useLocalDpi xmlns:a14="http://schemas.microsoft.com/office/drawing/2010/main"/>
              </a:ext>
            </a:extLst>
          </a:blip>
          <a:srcRect l="-1" r="-1"/>
          <a:stretch/>
        </p:blipFill>
        <p:spPr>
          <a:xfrm>
            <a:off x="0" y="-1"/>
            <a:ext cx="12192000" cy="6288506"/>
          </a:xfrm>
          <a:prstGeom prst="rect">
            <a:avLst/>
          </a:prstGeom>
          <a:noFill/>
          <a:ln>
            <a:noFill/>
          </a:ln>
        </p:spPr>
      </p:pic>
      <p:sp>
        <p:nvSpPr>
          <p:cNvPr id="281" name="Google Shape;281;p22"/>
          <p:cNvSpPr>
            <a:spLocks noGrp="1"/>
          </p:cNvSpPr>
          <p:nvPr>
            <p:ph type="pic" idx="2"/>
          </p:nvPr>
        </p:nvSpPr>
        <p:spPr>
          <a:xfrm>
            <a:off x="-1" y="0"/>
            <a:ext cx="12191999" cy="6289675"/>
          </a:xfrm>
          <a:prstGeom prst="rect">
            <a:avLst/>
          </a:prstGeom>
          <a:noFill/>
          <a:ln>
            <a:noFill/>
          </a:ln>
        </p:spPr>
      </p:sp>
      <p:sp>
        <p:nvSpPr>
          <p:cNvPr id="282" name="Google Shape;282;p22"/>
          <p:cNvSpPr txBox="1">
            <a:spLocks noGrp="1"/>
          </p:cNvSpPr>
          <p:nvPr>
            <p:ph type="body" idx="1"/>
          </p:nvPr>
        </p:nvSpPr>
        <p:spPr>
          <a:xfrm>
            <a:off x="0" y="0"/>
            <a:ext cx="5870028" cy="6289675"/>
          </a:xfrm>
          <a:prstGeom prst="rect">
            <a:avLst/>
          </a:prstGeom>
          <a:gradFill>
            <a:gsLst>
              <a:gs pos="0">
                <a:srgbClr val="000000">
                  <a:alpha val="69803"/>
                </a:srgbClr>
              </a:gs>
              <a:gs pos="71000">
                <a:srgbClr val="000000">
                  <a:alpha val="24705"/>
                </a:srgbClr>
              </a:gs>
              <a:gs pos="100000">
                <a:srgbClr val="000000">
                  <a:alpha val="0"/>
                </a:srgbClr>
              </a:gs>
            </a:gsLst>
            <a:lin ang="0" scaled="0"/>
          </a:gra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800"/>
              <a:buFont typeface="Arial"/>
              <a:buNone/>
              <a:defRPr>
                <a:solidFill>
                  <a:schemeClr val="dk1"/>
                </a:solidFill>
              </a:defRPr>
            </a:lvl1pPr>
            <a:lvl2pPr marL="914400" lvl="1" indent="-228600" algn="l">
              <a:lnSpc>
                <a:spcPct val="90000"/>
              </a:lnSpc>
              <a:spcBef>
                <a:spcPts val="500"/>
              </a:spcBef>
              <a:spcAft>
                <a:spcPts val="0"/>
              </a:spcAft>
              <a:buSzPts val="2400"/>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3" name="Google Shape;283;p22"/>
          <p:cNvSpPr txBox="1">
            <a:spLocks noGrp="1"/>
          </p:cNvSpPr>
          <p:nvPr>
            <p:ph type="title"/>
          </p:nvPr>
        </p:nvSpPr>
        <p:spPr>
          <a:xfrm>
            <a:off x="838200" y="365125"/>
            <a:ext cx="5031827" cy="1325563"/>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4400"/>
              <a:buFont typeface="Arial"/>
              <a:buNone/>
              <a:defRPr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4" name="Google Shape;284;p22"/>
          <p:cNvSpPr txBox="1">
            <a:spLocks noGrp="1"/>
          </p:cNvSpPr>
          <p:nvPr>
            <p:ph type="body" idx="3"/>
          </p:nvPr>
        </p:nvSpPr>
        <p:spPr>
          <a:xfrm>
            <a:off x="2196811" y="2192408"/>
            <a:ext cx="6413789" cy="43613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2800"/>
              <a:buNone/>
              <a:defRPr>
                <a:solidFill>
                  <a:schemeClr val="lt1"/>
                </a:solidFill>
              </a:defRPr>
            </a:lvl1pPr>
            <a:lvl2pPr marL="914400" lvl="1" indent="-228600" algn="l">
              <a:lnSpc>
                <a:spcPct val="90000"/>
              </a:lnSpc>
              <a:spcBef>
                <a:spcPts val="500"/>
              </a:spcBef>
              <a:spcAft>
                <a:spcPts val="0"/>
              </a:spcAft>
              <a:buSzPts val="1800"/>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5" name="Google Shape;285;p22"/>
          <p:cNvSpPr txBox="1">
            <a:spLocks noGrp="1"/>
          </p:cNvSpPr>
          <p:nvPr>
            <p:ph type="body" idx="4"/>
          </p:nvPr>
        </p:nvSpPr>
        <p:spPr>
          <a:xfrm>
            <a:off x="2196811" y="3667917"/>
            <a:ext cx="6413789" cy="43613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800"/>
              <a:buNone/>
              <a:defRPr>
                <a:solidFill>
                  <a:schemeClr val="lt1"/>
                </a:solidFill>
              </a:defRPr>
            </a:lvl1pPr>
            <a:lvl2pPr marL="914400" lvl="1" indent="-228600" algn="l">
              <a:lnSpc>
                <a:spcPct val="90000"/>
              </a:lnSpc>
              <a:spcBef>
                <a:spcPts val="500"/>
              </a:spcBef>
              <a:spcAft>
                <a:spcPts val="0"/>
              </a:spcAft>
              <a:buSzPts val="1800"/>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6" name="Google Shape;286;p22"/>
          <p:cNvSpPr txBox="1">
            <a:spLocks noGrp="1"/>
          </p:cNvSpPr>
          <p:nvPr>
            <p:ph type="body" idx="5"/>
          </p:nvPr>
        </p:nvSpPr>
        <p:spPr>
          <a:xfrm>
            <a:off x="2196811" y="5143426"/>
            <a:ext cx="6413789" cy="43613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800"/>
              <a:buNone/>
              <a:defRPr>
                <a:solidFill>
                  <a:schemeClr val="lt1"/>
                </a:solidFill>
              </a:defRPr>
            </a:lvl1pPr>
            <a:lvl2pPr marL="914400" lvl="1" indent="-228600" algn="l">
              <a:lnSpc>
                <a:spcPct val="90000"/>
              </a:lnSpc>
              <a:spcBef>
                <a:spcPts val="500"/>
              </a:spcBef>
              <a:spcAft>
                <a:spcPts val="0"/>
              </a:spcAft>
              <a:buSzPts val="1800"/>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7" name="Google Shape;287;p22"/>
          <p:cNvSpPr>
            <a:spLocks noGrp="1"/>
          </p:cNvSpPr>
          <p:nvPr>
            <p:ph type="pic" idx="6"/>
          </p:nvPr>
        </p:nvSpPr>
        <p:spPr>
          <a:xfrm>
            <a:off x="838200" y="1890712"/>
            <a:ext cx="1039524" cy="1039523"/>
          </a:xfrm>
          <a:prstGeom prst="rect">
            <a:avLst/>
          </a:prstGeom>
          <a:noFill/>
          <a:ln>
            <a:noFill/>
          </a:ln>
        </p:spPr>
      </p:sp>
      <p:sp>
        <p:nvSpPr>
          <p:cNvPr id="288" name="Google Shape;288;p22"/>
          <p:cNvSpPr>
            <a:spLocks noGrp="1"/>
          </p:cNvSpPr>
          <p:nvPr>
            <p:ph type="pic" idx="7"/>
          </p:nvPr>
        </p:nvSpPr>
        <p:spPr>
          <a:xfrm>
            <a:off x="838200" y="3366221"/>
            <a:ext cx="1039524" cy="1039523"/>
          </a:xfrm>
          <a:prstGeom prst="rect">
            <a:avLst/>
          </a:prstGeom>
          <a:noFill/>
          <a:ln>
            <a:noFill/>
          </a:ln>
        </p:spPr>
      </p:sp>
      <p:sp>
        <p:nvSpPr>
          <p:cNvPr id="289" name="Google Shape;289;p22"/>
          <p:cNvSpPr>
            <a:spLocks noGrp="1"/>
          </p:cNvSpPr>
          <p:nvPr>
            <p:ph type="pic" idx="8"/>
          </p:nvPr>
        </p:nvSpPr>
        <p:spPr>
          <a:xfrm>
            <a:off x="838200" y="4841730"/>
            <a:ext cx="1039524" cy="1039523"/>
          </a:xfrm>
          <a:prstGeom prst="rect">
            <a:avLst/>
          </a:prstGeom>
          <a:noFill/>
          <a:ln>
            <a:no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image_only">
  <p:cSld name="image_only">
    <p:bg>
      <p:bgPr>
        <a:solidFill>
          <a:schemeClr val="lt1"/>
        </a:solidFill>
        <a:effectLst/>
      </p:bgPr>
    </p:bg>
    <p:spTree>
      <p:nvGrpSpPr>
        <p:cNvPr id="1" name="Shape 290"/>
        <p:cNvGrpSpPr/>
        <p:nvPr/>
      </p:nvGrpSpPr>
      <p:grpSpPr>
        <a:xfrm>
          <a:off x="0" y="0"/>
          <a:ext cx="0" cy="0"/>
          <a:chOff x="0" y="0"/>
          <a:chExt cx="0" cy="0"/>
        </a:xfrm>
      </p:grpSpPr>
      <p:pic>
        <p:nvPicPr>
          <p:cNvPr id="291" name="Google Shape;291;p23"/>
          <p:cNvPicPr preferRelativeResize="0"/>
          <p:nvPr/>
        </p:nvPicPr>
        <p:blipFill rotWithShape="1">
          <a:blip r:embed="rId2" cstate="email">
            <a:alphaModFix/>
            <a:extLst>
              <a:ext uri="{28A0092B-C50C-407E-A947-70E740481C1C}">
                <a14:useLocalDpi xmlns:a14="http://schemas.microsoft.com/office/drawing/2010/main"/>
              </a:ext>
            </a:extLst>
          </a:blip>
          <a:srcRect l="-1" r="-1"/>
          <a:stretch/>
        </p:blipFill>
        <p:spPr>
          <a:xfrm>
            <a:off x="0" y="-1"/>
            <a:ext cx="12192000" cy="6288506"/>
          </a:xfrm>
          <a:prstGeom prst="rect">
            <a:avLst/>
          </a:prstGeom>
          <a:noFill/>
          <a:ln>
            <a:noFill/>
          </a:ln>
        </p:spPr>
      </p:pic>
      <p:sp>
        <p:nvSpPr>
          <p:cNvPr id="292" name="Google Shape;292;p23"/>
          <p:cNvSpPr>
            <a:spLocks noGrp="1"/>
          </p:cNvSpPr>
          <p:nvPr>
            <p:ph type="pic" idx="2"/>
          </p:nvPr>
        </p:nvSpPr>
        <p:spPr>
          <a:xfrm>
            <a:off x="0" y="0"/>
            <a:ext cx="12192000" cy="6289675"/>
          </a:xfrm>
          <a:prstGeom prst="rect">
            <a:avLst/>
          </a:prstGeom>
          <a:no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4400"/>
              <a:buFont typeface="Arial"/>
              <a:buNone/>
              <a:defRPr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800"/>
              <a:buNone/>
              <a:defRPr/>
            </a:lvl1pPr>
            <a:lvl2pPr marL="914400" lvl="1" indent="-228600" algn="l">
              <a:lnSpc>
                <a:spcPct val="90000"/>
              </a:lnSpc>
              <a:spcBef>
                <a:spcPts val="500"/>
              </a:spcBef>
              <a:spcAft>
                <a:spcPts val="0"/>
              </a:spcAft>
              <a:buSzPts val="1800"/>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hank_you" type="blank">
  <p:cSld name="BLANK">
    <p:spTree>
      <p:nvGrpSpPr>
        <p:cNvPr id="1" name="Shape 294"/>
        <p:cNvGrpSpPr/>
        <p:nvPr/>
      </p:nvGrpSpPr>
      <p:grpSpPr>
        <a:xfrm>
          <a:off x="0" y="0"/>
          <a:ext cx="0" cy="0"/>
          <a:chOff x="0" y="0"/>
          <a:chExt cx="0" cy="0"/>
        </a:xfrm>
      </p:grpSpPr>
      <p:sp>
        <p:nvSpPr>
          <p:cNvPr id="295" name="Google Shape;295;p25"/>
          <p:cNvSpPr/>
          <p:nvPr/>
        </p:nvSpPr>
        <p:spPr>
          <a:xfrm>
            <a:off x="0" y="0"/>
            <a:ext cx="12192000" cy="3429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96" name="Google Shape;296;p25"/>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649602" y="263544"/>
            <a:ext cx="10892796" cy="2901912"/>
          </a:xfrm>
          <a:prstGeom prst="rect">
            <a:avLst/>
          </a:prstGeom>
          <a:noFill/>
          <a:ln>
            <a:noFill/>
          </a:ln>
        </p:spPr>
      </p:pic>
      <p:pic>
        <p:nvPicPr>
          <p:cNvPr id="297" name="Google Shape;297;p2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339410" y="5368255"/>
            <a:ext cx="922973" cy="526899"/>
          </a:xfrm>
          <a:prstGeom prst="rect">
            <a:avLst/>
          </a:prstGeom>
          <a:noFill/>
          <a:ln>
            <a:noFill/>
          </a:ln>
        </p:spPr>
      </p:pic>
      <p:sp>
        <p:nvSpPr>
          <p:cNvPr id="298" name="Google Shape;298;p25"/>
          <p:cNvSpPr txBox="1"/>
          <p:nvPr/>
        </p:nvSpPr>
        <p:spPr>
          <a:xfrm>
            <a:off x="2590716" y="5443068"/>
            <a:ext cx="1440159"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800">
                <a:solidFill>
                  <a:srgbClr val="262626"/>
                </a:solidFill>
                <a:latin typeface="Arial"/>
                <a:ea typeface="Arial"/>
                <a:cs typeface="Arial"/>
                <a:sym typeface="Arial"/>
              </a:rPr>
              <a:t>Ministry of Agriculture and Rural Affairs, </a:t>
            </a:r>
            <a:endParaRPr sz="800">
              <a:solidFill>
                <a:srgbClr val="5C5C5C"/>
              </a:solidFill>
              <a:latin typeface="Times New Roman"/>
              <a:ea typeface="Times New Roman"/>
              <a:cs typeface="Times New Roman"/>
              <a:sym typeface="Times New Roman"/>
            </a:endParaRPr>
          </a:p>
          <a:p>
            <a:pPr marL="0" marR="0" lvl="0" indent="0" algn="ctr" rtl="0">
              <a:spcBef>
                <a:spcPts val="0"/>
              </a:spcBef>
              <a:spcAft>
                <a:spcPts val="0"/>
              </a:spcAft>
              <a:buNone/>
            </a:pPr>
            <a:r>
              <a:rPr lang="en-GB" sz="800">
                <a:solidFill>
                  <a:srgbClr val="262626"/>
                </a:solidFill>
                <a:latin typeface="Arial"/>
                <a:ea typeface="Arial"/>
                <a:cs typeface="Arial"/>
                <a:sym typeface="Arial"/>
              </a:rPr>
              <a:t>People’s Republic of China</a:t>
            </a:r>
            <a:endParaRPr sz="800">
              <a:solidFill>
                <a:srgbClr val="5C5C5C"/>
              </a:solidFill>
              <a:latin typeface="Arial"/>
              <a:ea typeface="Arial"/>
              <a:cs typeface="Arial"/>
              <a:sym typeface="Arial"/>
            </a:endParaRPr>
          </a:p>
        </p:txBody>
      </p:sp>
      <p:pic>
        <p:nvPicPr>
          <p:cNvPr id="299" name="Google Shape;299;p25"/>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9138771" y="5443068"/>
            <a:ext cx="1161290" cy="525170"/>
          </a:xfrm>
          <a:prstGeom prst="rect">
            <a:avLst/>
          </a:prstGeom>
          <a:noFill/>
          <a:ln>
            <a:noFill/>
          </a:ln>
        </p:spPr>
      </p:pic>
      <p:pic>
        <p:nvPicPr>
          <p:cNvPr id="300" name="Google Shape;300;p25"/>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692180" y="5242331"/>
            <a:ext cx="652822" cy="652823"/>
          </a:xfrm>
          <a:prstGeom prst="rect">
            <a:avLst/>
          </a:prstGeom>
          <a:noFill/>
          <a:ln>
            <a:noFill/>
          </a:ln>
        </p:spPr>
      </p:pic>
      <p:pic>
        <p:nvPicPr>
          <p:cNvPr id="301" name="Google Shape;301;p25"/>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7382434" y="5368255"/>
            <a:ext cx="1447800" cy="581025"/>
          </a:xfrm>
          <a:prstGeom prst="rect">
            <a:avLst/>
          </a:prstGeom>
          <a:noFill/>
          <a:ln>
            <a:noFill/>
          </a:ln>
        </p:spPr>
      </p:pic>
      <p:pic>
        <p:nvPicPr>
          <p:cNvPr id="302" name="Google Shape;302;p25" descr="Canada AAFC.png"/>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5633739" y="5495936"/>
            <a:ext cx="1440160" cy="265993"/>
          </a:xfrm>
          <a:prstGeom prst="rect">
            <a:avLst/>
          </a:prstGeom>
          <a:noFill/>
          <a:ln>
            <a:noFill/>
          </a:ln>
        </p:spPr>
      </p:pic>
      <p:sp>
        <p:nvSpPr>
          <p:cNvPr id="303" name="Google Shape;303;p25"/>
          <p:cNvSpPr txBox="1"/>
          <p:nvPr/>
        </p:nvSpPr>
        <p:spPr>
          <a:xfrm>
            <a:off x="1981200" y="4103152"/>
            <a:ext cx="8229600" cy="46327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37833B"/>
              </a:buClr>
              <a:buSzPts val="1400"/>
              <a:buFont typeface="Arial"/>
              <a:buNone/>
            </a:pPr>
            <a:r>
              <a:rPr lang="en-GB" sz="1400">
                <a:solidFill>
                  <a:srgbClr val="000000"/>
                </a:solidFill>
                <a:latin typeface="Arial"/>
                <a:ea typeface="Arial"/>
                <a:cs typeface="Arial"/>
                <a:sym typeface="Arial"/>
              </a:rPr>
              <a:t>CABI is an international intergovernmental organisation, and we gratefully acknowledge </a:t>
            </a:r>
            <a:br>
              <a:rPr lang="en-GB" sz="1400">
                <a:solidFill>
                  <a:srgbClr val="000000"/>
                </a:solidFill>
                <a:latin typeface="Arial"/>
                <a:ea typeface="Arial"/>
                <a:cs typeface="Arial"/>
                <a:sym typeface="Arial"/>
              </a:rPr>
            </a:br>
            <a:r>
              <a:rPr lang="en-GB" sz="1400">
                <a:solidFill>
                  <a:srgbClr val="000000"/>
                </a:solidFill>
                <a:latin typeface="Arial"/>
                <a:ea typeface="Arial"/>
                <a:cs typeface="Arial"/>
                <a:sym typeface="Arial"/>
              </a:rPr>
              <a:t>the core financial support from our member countries (and lead agencies) including:</a:t>
            </a: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310"/>
        <p:cNvGrpSpPr/>
        <p:nvPr/>
      </p:nvGrpSpPr>
      <p:grpSpPr>
        <a:xfrm>
          <a:off x="0" y="0"/>
          <a:ext cx="0" cy="0"/>
          <a:chOff x="0" y="0"/>
          <a:chExt cx="0" cy="0"/>
        </a:xfrm>
      </p:grpSpPr>
      <p:pic>
        <p:nvPicPr>
          <p:cNvPr id="311" name="Google Shape;311;g2805a5640c0_0_361"/>
          <p:cNvPicPr preferRelativeResize="0"/>
          <p:nvPr/>
        </p:nvPicPr>
        <p:blipFill rotWithShape="1">
          <a:blip r:embed="rId2">
            <a:alphaModFix/>
          </a:blip>
          <a:srcRect/>
          <a:stretch/>
        </p:blipFill>
        <p:spPr>
          <a:xfrm>
            <a:off x="0" y="0"/>
            <a:ext cx="12192000" cy="4398964"/>
          </a:xfrm>
          <a:prstGeom prst="rect">
            <a:avLst/>
          </a:prstGeom>
          <a:noFill/>
          <a:ln>
            <a:noFill/>
          </a:ln>
        </p:spPr>
      </p:pic>
      <p:sp>
        <p:nvSpPr>
          <p:cNvPr id="312" name="Google Shape;312;g2805a5640c0_0_361"/>
          <p:cNvSpPr>
            <a:spLocks noGrp="1"/>
          </p:cNvSpPr>
          <p:nvPr>
            <p:ph type="pic" idx="2"/>
          </p:nvPr>
        </p:nvSpPr>
        <p:spPr>
          <a:xfrm>
            <a:off x="0" y="0"/>
            <a:ext cx="12192000" cy="4398900"/>
          </a:xfrm>
          <a:prstGeom prst="rect">
            <a:avLst/>
          </a:prstGeom>
          <a:noFill/>
          <a:ln>
            <a:noFill/>
          </a:ln>
        </p:spPr>
      </p:sp>
      <p:sp>
        <p:nvSpPr>
          <p:cNvPr id="313" name="Google Shape;313;g2805a5640c0_0_361"/>
          <p:cNvSpPr/>
          <p:nvPr/>
        </p:nvSpPr>
        <p:spPr>
          <a:xfrm>
            <a:off x="0" y="4399280"/>
            <a:ext cx="12192000" cy="18897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14" name="Google Shape;314;g2805a5640c0_0_361"/>
          <p:cNvSpPr txBox="1">
            <a:spLocks noGrp="1"/>
          </p:cNvSpPr>
          <p:nvPr>
            <p:ph type="subTitle" idx="1"/>
          </p:nvPr>
        </p:nvSpPr>
        <p:spPr>
          <a:xfrm>
            <a:off x="0" y="4663111"/>
            <a:ext cx="12192000" cy="320100"/>
          </a:xfrm>
          <a:prstGeom prst="rect">
            <a:avLst/>
          </a:prstGeom>
          <a:noFill/>
          <a:ln>
            <a:noFill/>
          </a:ln>
        </p:spPr>
        <p:txBody>
          <a:bodyPr spcFirstLastPara="1" wrap="square" lIns="91425" tIns="45700" rIns="91425" bIns="45700" anchor="t" anchorCtr="0">
            <a:normAutofit/>
          </a:bodyPr>
          <a:lstStyle>
            <a:lvl1pPr lvl="0" algn="ctr" rtl="0">
              <a:lnSpc>
                <a:spcPct val="90000"/>
              </a:lnSpc>
              <a:spcBef>
                <a:spcPts val="1000"/>
              </a:spcBef>
              <a:spcAft>
                <a:spcPts val="0"/>
              </a:spcAft>
              <a:buSzPts val="2400"/>
              <a:buNone/>
              <a:defRPr sz="2400">
                <a:solidFill>
                  <a:schemeClr val="lt1"/>
                </a:solidFill>
              </a:defRPr>
            </a:lvl1pPr>
            <a:lvl2pPr lvl="1" algn="ctr" rtl="0">
              <a:lnSpc>
                <a:spcPct val="90000"/>
              </a:lnSpc>
              <a:spcBef>
                <a:spcPts val="500"/>
              </a:spcBef>
              <a:spcAft>
                <a:spcPts val="0"/>
              </a:spcAft>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315" name="Google Shape;315;g2805a5640c0_0_361"/>
          <p:cNvSpPr txBox="1">
            <a:spLocks noGrp="1"/>
          </p:cNvSpPr>
          <p:nvPr>
            <p:ph type="ctrTitle"/>
          </p:nvPr>
        </p:nvSpPr>
        <p:spPr>
          <a:xfrm>
            <a:off x="0" y="2339163"/>
            <a:ext cx="12192000" cy="2059800"/>
          </a:xfrm>
          <a:prstGeom prst="rect">
            <a:avLst/>
          </a:prstGeom>
          <a:gradFill>
            <a:gsLst>
              <a:gs pos="0">
                <a:srgbClr val="000000">
                  <a:alpha val="60000"/>
                </a:srgbClr>
              </a:gs>
              <a:gs pos="52999">
                <a:srgbClr val="000000">
                  <a:alpha val="34901"/>
                </a:srgbClr>
              </a:gs>
              <a:gs pos="100000">
                <a:srgbClr val="000000">
                  <a:alpha val="0"/>
                </a:srgbClr>
              </a:gs>
            </a:gsLst>
            <a:lin ang="16200038" scaled="0"/>
          </a:gradFill>
          <a:ln>
            <a:noFill/>
          </a:ln>
        </p:spPr>
        <p:txBody>
          <a:bodyPr spcFirstLastPara="1" wrap="square" lIns="91425" tIns="180000" rIns="91425" bIns="180000" anchor="b" anchorCtr="0">
            <a:normAutofit/>
          </a:bodyPr>
          <a:lstStyle>
            <a:lvl1pPr lvl="0" algn="ctr" rtl="0">
              <a:lnSpc>
                <a:spcPct val="90000"/>
              </a:lnSpc>
              <a:spcBef>
                <a:spcPts val="0"/>
              </a:spcBef>
              <a:spcAft>
                <a:spcPts val="0"/>
              </a:spcAft>
              <a:buClr>
                <a:schemeClr val="lt1"/>
              </a:buClr>
              <a:buSzPts val="5400"/>
              <a:buFont typeface="Arial"/>
              <a:buNone/>
              <a:defRPr sz="5400" b="1" i="0">
                <a:solidFill>
                  <a:schemeClr val="lt1"/>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16" name="Google Shape;316;g2805a5640c0_0_361"/>
          <p:cNvSpPr txBox="1">
            <a:spLocks noGrp="1"/>
          </p:cNvSpPr>
          <p:nvPr>
            <p:ph type="body" idx="3"/>
          </p:nvPr>
        </p:nvSpPr>
        <p:spPr>
          <a:xfrm>
            <a:off x="0" y="5309055"/>
            <a:ext cx="12192000" cy="293700"/>
          </a:xfrm>
          <a:prstGeom prst="rect">
            <a:avLst/>
          </a:prstGeom>
          <a:noFill/>
          <a:ln>
            <a:noFill/>
          </a:ln>
        </p:spPr>
        <p:txBody>
          <a:bodyPr spcFirstLastPara="1" wrap="square" lIns="91425" tIns="45700" rIns="91425" bIns="45700" anchor="t" anchorCtr="0">
            <a:noAutofit/>
          </a:bodyPr>
          <a:lstStyle>
            <a:lvl1pPr marL="457200" lvl="0" indent="-228600" algn="ctr" rtl="0">
              <a:lnSpc>
                <a:spcPct val="90000"/>
              </a:lnSpc>
              <a:spcBef>
                <a:spcPts val="1000"/>
              </a:spcBef>
              <a:spcAft>
                <a:spcPts val="0"/>
              </a:spcAft>
              <a:buSzPts val="1600"/>
              <a:buNone/>
              <a:defRPr sz="1600">
                <a:solidFill>
                  <a:schemeClr val="lt1"/>
                </a:solidFill>
              </a:defRPr>
            </a:lvl1pPr>
            <a:lvl2pPr marL="914400" lvl="1" indent="-228600" algn="l" rtl="0">
              <a:lnSpc>
                <a:spcPct val="90000"/>
              </a:lnSpc>
              <a:spcBef>
                <a:spcPts val="500"/>
              </a:spcBef>
              <a:spcAft>
                <a:spcPts val="0"/>
              </a:spcAft>
              <a:buSzPts val="1600"/>
              <a:buNone/>
              <a:defRPr sz="1600"/>
            </a:lvl2pPr>
            <a:lvl3pPr marL="1371600" lvl="2" indent="-330200" algn="l" rtl="0">
              <a:lnSpc>
                <a:spcPct val="90000"/>
              </a:lnSpc>
              <a:spcBef>
                <a:spcPts val="500"/>
              </a:spcBef>
              <a:spcAft>
                <a:spcPts val="0"/>
              </a:spcAft>
              <a:buClr>
                <a:schemeClr val="dk1"/>
              </a:buClr>
              <a:buSzPts val="1600"/>
              <a:buChar char="•"/>
              <a:defRPr sz="1600"/>
            </a:lvl3pPr>
            <a:lvl4pPr marL="1828800" lvl="3" indent="-330200" algn="l" rtl="0">
              <a:lnSpc>
                <a:spcPct val="90000"/>
              </a:lnSpc>
              <a:spcBef>
                <a:spcPts val="500"/>
              </a:spcBef>
              <a:spcAft>
                <a:spcPts val="0"/>
              </a:spcAft>
              <a:buClr>
                <a:schemeClr val="dk1"/>
              </a:buClr>
              <a:buSzPts val="1600"/>
              <a:buChar char="•"/>
              <a:defRPr sz="1600"/>
            </a:lvl4pPr>
            <a:lvl5pPr marL="2286000" lvl="4" indent="-330200" algn="l" rtl="0">
              <a:lnSpc>
                <a:spcPct val="90000"/>
              </a:lnSpc>
              <a:spcBef>
                <a:spcPts val="500"/>
              </a:spcBef>
              <a:spcAft>
                <a:spcPts val="0"/>
              </a:spcAft>
              <a:buClr>
                <a:schemeClr val="dk1"/>
              </a:buClr>
              <a:buSzPts val="1600"/>
              <a:buChar char="•"/>
              <a:defRPr sz="1600"/>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17" name="Google Shape;317;g2805a5640c0_0_361"/>
          <p:cNvSpPr txBox="1">
            <a:spLocks noGrp="1"/>
          </p:cNvSpPr>
          <p:nvPr>
            <p:ph type="body" idx="4"/>
          </p:nvPr>
        </p:nvSpPr>
        <p:spPr>
          <a:xfrm>
            <a:off x="0" y="5629116"/>
            <a:ext cx="12192000" cy="293700"/>
          </a:xfrm>
          <a:prstGeom prst="rect">
            <a:avLst/>
          </a:prstGeom>
          <a:noFill/>
          <a:ln>
            <a:noFill/>
          </a:ln>
        </p:spPr>
        <p:txBody>
          <a:bodyPr spcFirstLastPara="1" wrap="square" lIns="91425" tIns="45700" rIns="91425" bIns="45700" anchor="t" anchorCtr="0">
            <a:noAutofit/>
          </a:bodyPr>
          <a:lstStyle>
            <a:lvl1pPr marL="457200" lvl="0" indent="-228600" algn="ctr" rtl="0">
              <a:lnSpc>
                <a:spcPct val="90000"/>
              </a:lnSpc>
              <a:spcBef>
                <a:spcPts val="1000"/>
              </a:spcBef>
              <a:spcAft>
                <a:spcPts val="0"/>
              </a:spcAft>
              <a:buSzPts val="1600"/>
              <a:buNone/>
              <a:defRPr sz="1600">
                <a:solidFill>
                  <a:schemeClr val="lt1"/>
                </a:solidFill>
              </a:defRPr>
            </a:lvl1pPr>
            <a:lvl2pPr marL="914400" lvl="1" indent="-228600" algn="l" rtl="0">
              <a:lnSpc>
                <a:spcPct val="90000"/>
              </a:lnSpc>
              <a:spcBef>
                <a:spcPts val="500"/>
              </a:spcBef>
              <a:spcAft>
                <a:spcPts val="0"/>
              </a:spcAft>
              <a:buSzPts val="1600"/>
              <a:buNone/>
              <a:defRPr sz="1600"/>
            </a:lvl2pPr>
            <a:lvl3pPr marL="1371600" lvl="2" indent="-330200" algn="l" rtl="0">
              <a:lnSpc>
                <a:spcPct val="90000"/>
              </a:lnSpc>
              <a:spcBef>
                <a:spcPts val="500"/>
              </a:spcBef>
              <a:spcAft>
                <a:spcPts val="0"/>
              </a:spcAft>
              <a:buClr>
                <a:schemeClr val="dk1"/>
              </a:buClr>
              <a:buSzPts val="1600"/>
              <a:buChar char="•"/>
              <a:defRPr sz="1600"/>
            </a:lvl3pPr>
            <a:lvl4pPr marL="1828800" lvl="3" indent="-330200" algn="l" rtl="0">
              <a:lnSpc>
                <a:spcPct val="90000"/>
              </a:lnSpc>
              <a:spcBef>
                <a:spcPts val="500"/>
              </a:spcBef>
              <a:spcAft>
                <a:spcPts val="0"/>
              </a:spcAft>
              <a:buClr>
                <a:schemeClr val="dk1"/>
              </a:buClr>
              <a:buSzPts val="1600"/>
              <a:buChar char="•"/>
              <a:defRPr sz="1600"/>
            </a:lvl4pPr>
            <a:lvl5pPr marL="2286000" lvl="4" indent="-330200" algn="l" rtl="0">
              <a:lnSpc>
                <a:spcPct val="90000"/>
              </a:lnSpc>
              <a:spcBef>
                <a:spcPts val="500"/>
              </a:spcBef>
              <a:spcAft>
                <a:spcPts val="0"/>
              </a:spcAft>
              <a:buClr>
                <a:schemeClr val="dk1"/>
              </a:buClr>
              <a:buSzPts val="1600"/>
              <a:buChar char="•"/>
              <a:defRPr sz="1600"/>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18" name="Google Shape;318;g2805a5640c0_0_361"/>
          <p:cNvSpPr txBox="1">
            <a:spLocks noGrp="1"/>
          </p:cNvSpPr>
          <p:nvPr>
            <p:ph type="body" idx="5"/>
          </p:nvPr>
        </p:nvSpPr>
        <p:spPr>
          <a:xfrm>
            <a:off x="-1" y="5949177"/>
            <a:ext cx="12192000" cy="293700"/>
          </a:xfrm>
          <a:prstGeom prst="rect">
            <a:avLst/>
          </a:prstGeom>
          <a:noFill/>
          <a:ln>
            <a:noFill/>
          </a:ln>
        </p:spPr>
        <p:txBody>
          <a:bodyPr spcFirstLastPara="1" wrap="square" lIns="91425" tIns="45700" rIns="91425" bIns="45700" anchor="t" anchorCtr="0">
            <a:noAutofit/>
          </a:bodyPr>
          <a:lstStyle>
            <a:lvl1pPr marL="457200" lvl="0" indent="-228600" algn="ctr" rtl="0">
              <a:lnSpc>
                <a:spcPct val="90000"/>
              </a:lnSpc>
              <a:spcBef>
                <a:spcPts val="1000"/>
              </a:spcBef>
              <a:spcAft>
                <a:spcPts val="0"/>
              </a:spcAft>
              <a:buSzPts val="1600"/>
              <a:buNone/>
              <a:defRPr sz="1600">
                <a:solidFill>
                  <a:schemeClr val="lt1"/>
                </a:solidFill>
              </a:defRPr>
            </a:lvl1pPr>
            <a:lvl2pPr marL="914400" lvl="1" indent="-228600" algn="l" rtl="0">
              <a:lnSpc>
                <a:spcPct val="90000"/>
              </a:lnSpc>
              <a:spcBef>
                <a:spcPts val="500"/>
              </a:spcBef>
              <a:spcAft>
                <a:spcPts val="0"/>
              </a:spcAft>
              <a:buSzPts val="1600"/>
              <a:buNone/>
              <a:defRPr sz="1600"/>
            </a:lvl2pPr>
            <a:lvl3pPr marL="1371600" lvl="2" indent="-330200" algn="l" rtl="0">
              <a:lnSpc>
                <a:spcPct val="90000"/>
              </a:lnSpc>
              <a:spcBef>
                <a:spcPts val="500"/>
              </a:spcBef>
              <a:spcAft>
                <a:spcPts val="0"/>
              </a:spcAft>
              <a:buClr>
                <a:schemeClr val="dk1"/>
              </a:buClr>
              <a:buSzPts val="1600"/>
              <a:buChar char="•"/>
              <a:defRPr sz="1600"/>
            </a:lvl3pPr>
            <a:lvl4pPr marL="1828800" lvl="3" indent="-330200" algn="l" rtl="0">
              <a:lnSpc>
                <a:spcPct val="90000"/>
              </a:lnSpc>
              <a:spcBef>
                <a:spcPts val="500"/>
              </a:spcBef>
              <a:spcAft>
                <a:spcPts val="0"/>
              </a:spcAft>
              <a:buClr>
                <a:schemeClr val="dk1"/>
              </a:buClr>
              <a:buSzPts val="1600"/>
              <a:buChar char="•"/>
              <a:defRPr sz="1600"/>
            </a:lvl4pPr>
            <a:lvl5pPr marL="2286000" lvl="4" indent="-330200" algn="l" rtl="0">
              <a:lnSpc>
                <a:spcPct val="90000"/>
              </a:lnSpc>
              <a:spcBef>
                <a:spcPts val="500"/>
              </a:spcBef>
              <a:spcAft>
                <a:spcPts val="0"/>
              </a:spcAft>
              <a:buClr>
                <a:schemeClr val="dk1"/>
              </a:buClr>
              <a:buSzPts val="1600"/>
              <a:buChar char="•"/>
              <a:defRPr sz="1600"/>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ntent with picture">
  <p:cSld name="Content with picture">
    <p:spTree>
      <p:nvGrpSpPr>
        <p:cNvPr id="1" name="Shape 319"/>
        <p:cNvGrpSpPr/>
        <p:nvPr/>
      </p:nvGrpSpPr>
      <p:grpSpPr>
        <a:xfrm>
          <a:off x="0" y="0"/>
          <a:ext cx="0" cy="0"/>
          <a:chOff x="0" y="0"/>
          <a:chExt cx="0" cy="0"/>
        </a:xfrm>
      </p:grpSpPr>
      <p:pic>
        <p:nvPicPr>
          <p:cNvPr id="320" name="Google Shape;320;g2805a5640c0_0_370"/>
          <p:cNvPicPr preferRelativeResize="0"/>
          <p:nvPr/>
        </p:nvPicPr>
        <p:blipFill rotWithShape="1">
          <a:blip r:embed="rId2">
            <a:alphaModFix/>
          </a:blip>
          <a:srcRect/>
          <a:stretch/>
        </p:blipFill>
        <p:spPr>
          <a:xfrm>
            <a:off x="0" y="-1"/>
            <a:ext cx="3262313" cy="6288506"/>
          </a:xfrm>
          <a:prstGeom prst="rect">
            <a:avLst/>
          </a:prstGeom>
          <a:noFill/>
          <a:ln>
            <a:noFill/>
          </a:ln>
        </p:spPr>
      </p:pic>
      <p:sp>
        <p:nvSpPr>
          <p:cNvPr id="321" name="Google Shape;321;g2805a5640c0_0_370"/>
          <p:cNvSpPr txBox="1">
            <a:spLocks noGrp="1"/>
          </p:cNvSpPr>
          <p:nvPr>
            <p:ph type="title"/>
          </p:nvPr>
        </p:nvSpPr>
        <p:spPr>
          <a:xfrm>
            <a:off x="3581811" y="365125"/>
            <a:ext cx="7772100" cy="1325700"/>
          </a:xfrm>
          <a:prstGeom prst="rect">
            <a:avLst/>
          </a:prstGeom>
          <a:noFill/>
          <a:ln>
            <a:noFill/>
          </a:ln>
        </p:spPr>
        <p:txBody>
          <a:bodyPr spcFirstLastPara="1" wrap="square" lIns="91425" tIns="45700" rIns="91425" bIns="45700" anchor="t" anchorCtr="0">
            <a:normAutofit/>
          </a:bodyPr>
          <a:lstStyle>
            <a:lvl1pPr lvl="0" algn="l" rtl="0">
              <a:lnSpc>
                <a:spcPct val="90000"/>
              </a:lnSpc>
              <a:spcBef>
                <a:spcPts val="0"/>
              </a:spcBef>
              <a:spcAft>
                <a:spcPts val="0"/>
              </a:spcAft>
              <a:buClr>
                <a:schemeClr val="dk1"/>
              </a:buClr>
              <a:buSzPts val="4400"/>
              <a:buFont typeface="Arial"/>
              <a:buNone/>
              <a:defRPr sz="4400"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22" name="Google Shape;322;g2805a5640c0_0_370"/>
          <p:cNvSpPr txBox="1">
            <a:spLocks noGrp="1"/>
          </p:cNvSpPr>
          <p:nvPr>
            <p:ph type="body" idx="1"/>
          </p:nvPr>
        </p:nvSpPr>
        <p:spPr>
          <a:xfrm>
            <a:off x="3581400" y="1825625"/>
            <a:ext cx="7772100" cy="43512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2"/>
              </a:buClr>
              <a:buSzPts val="2800"/>
              <a:buNone/>
              <a:defRPr sz="2800"/>
            </a:lvl1pPr>
            <a:lvl2pPr marL="914400" lvl="1" indent="-381000" algn="l" rtl="0">
              <a:lnSpc>
                <a:spcPct val="90000"/>
              </a:lnSpc>
              <a:spcBef>
                <a:spcPts val="500"/>
              </a:spcBef>
              <a:spcAft>
                <a:spcPts val="0"/>
              </a:spcAft>
              <a:buClr>
                <a:schemeClr val="dk2"/>
              </a:buClr>
              <a:buSzPts val="2400"/>
              <a:buFont typeface="Arial"/>
              <a:buChar char="-"/>
              <a:defRPr sz="2400"/>
            </a:lvl2pPr>
            <a:lvl3pPr marL="1371600" lvl="2" indent="-355600" algn="l" rtl="0">
              <a:lnSpc>
                <a:spcPct val="90000"/>
              </a:lnSpc>
              <a:spcBef>
                <a:spcPts val="500"/>
              </a:spcBef>
              <a:spcAft>
                <a:spcPts val="0"/>
              </a:spcAft>
              <a:buClr>
                <a:schemeClr val="dk2"/>
              </a:buClr>
              <a:buSzPts val="2000"/>
              <a:buFont typeface="Arial"/>
              <a:buChar char="-"/>
              <a:defRPr sz="2000"/>
            </a:lvl3pPr>
            <a:lvl4pPr marL="1828800" lvl="3" indent="-342900" algn="l" rtl="0">
              <a:lnSpc>
                <a:spcPct val="90000"/>
              </a:lnSpc>
              <a:spcBef>
                <a:spcPts val="500"/>
              </a:spcBef>
              <a:spcAft>
                <a:spcPts val="0"/>
              </a:spcAft>
              <a:buClr>
                <a:schemeClr val="dk2"/>
              </a:buClr>
              <a:buSzPts val="1800"/>
              <a:buFont typeface="Arial"/>
              <a:buChar char="-"/>
              <a:defRPr sz="1800"/>
            </a:lvl4pPr>
            <a:lvl5pPr marL="2286000" lvl="4" indent="-342900" algn="l" rtl="0">
              <a:lnSpc>
                <a:spcPct val="90000"/>
              </a:lnSpc>
              <a:spcBef>
                <a:spcPts val="500"/>
              </a:spcBef>
              <a:spcAft>
                <a:spcPts val="0"/>
              </a:spcAft>
              <a:buClr>
                <a:schemeClr val="dk2"/>
              </a:buClr>
              <a:buSzPts val="1800"/>
              <a:buFont typeface="Arial"/>
              <a:buChar char="-"/>
              <a:defRPr sz="18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
        <p:nvSpPr>
          <p:cNvPr id="323" name="Google Shape;323;g2805a5640c0_0_370"/>
          <p:cNvSpPr>
            <a:spLocks noGrp="1"/>
          </p:cNvSpPr>
          <p:nvPr>
            <p:ph type="pic" idx="2"/>
          </p:nvPr>
        </p:nvSpPr>
        <p:spPr>
          <a:xfrm>
            <a:off x="0" y="0"/>
            <a:ext cx="3262200" cy="6288600"/>
          </a:xfrm>
          <a:prstGeom prst="rect">
            <a:avLst/>
          </a:prstGeom>
          <a:noFill/>
          <a:ln>
            <a:noFill/>
          </a:ln>
        </p:spPr>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24"/>
        <p:cNvGrpSpPr/>
        <p:nvPr/>
      </p:nvGrpSpPr>
      <p:grpSpPr>
        <a:xfrm>
          <a:off x="0" y="0"/>
          <a:ext cx="0" cy="0"/>
          <a:chOff x="0" y="0"/>
          <a:chExt cx="0" cy="0"/>
        </a:xfrm>
      </p:grpSpPr>
      <p:sp>
        <p:nvSpPr>
          <p:cNvPr id="325" name="Google Shape;325;g2805a5640c0_0_37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t" anchorCtr="0">
            <a:normAutofit/>
          </a:bodyPr>
          <a:lstStyle>
            <a:lvl1pPr lvl="0" algn="l" rtl="0">
              <a:lnSpc>
                <a:spcPct val="90000"/>
              </a:lnSpc>
              <a:spcBef>
                <a:spcPts val="0"/>
              </a:spcBef>
              <a:spcAft>
                <a:spcPts val="0"/>
              </a:spcAft>
              <a:buClr>
                <a:schemeClr val="dk1"/>
              </a:buClr>
              <a:buSzPts val="4400"/>
              <a:buFont typeface="Arial"/>
              <a:buNone/>
              <a:defRPr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26" name="Google Shape;326;g2805a5640c0_0_375"/>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SzPts val="2800"/>
              <a:buNone/>
              <a:defRPr/>
            </a:lvl1pPr>
            <a:lvl2pPr marL="914400" lvl="1" indent="-228600" algn="l" rtl="0">
              <a:lnSpc>
                <a:spcPct val="90000"/>
              </a:lnSpc>
              <a:spcBef>
                <a:spcPts val="500"/>
              </a:spcBef>
              <a:spcAft>
                <a:spcPts val="0"/>
              </a:spcAft>
              <a:buSzPts val="1800"/>
              <a:buNone/>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hank_you" type="blank">
  <p:cSld name="BLANK">
    <p:spTree>
      <p:nvGrpSpPr>
        <p:cNvPr id="1" name="Shape 327"/>
        <p:cNvGrpSpPr/>
        <p:nvPr/>
      </p:nvGrpSpPr>
      <p:grpSpPr>
        <a:xfrm>
          <a:off x="0" y="0"/>
          <a:ext cx="0" cy="0"/>
          <a:chOff x="0" y="0"/>
          <a:chExt cx="0" cy="0"/>
        </a:xfrm>
      </p:grpSpPr>
      <p:sp>
        <p:nvSpPr>
          <p:cNvPr id="328" name="Google Shape;328;g2805a5640c0_0_378"/>
          <p:cNvSpPr/>
          <p:nvPr/>
        </p:nvSpPr>
        <p:spPr>
          <a:xfrm>
            <a:off x="0" y="0"/>
            <a:ext cx="12192000" cy="3429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29" name="Google Shape;329;g2805a5640c0_0_378"/>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649602" y="263544"/>
            <a:ext cx="10892795" cy="2901912"/>
          </a:xfrm>
          <a:prstGeom prst="rect">
            <a:avLst/>
          </a:prstGeom>
          <a:noFill/>
          <a:ln>
            <a:noFill/>
          </a:ln>
        </p:spPr>
      </p:pic>
      <p:pic>
        <p:nvPicPr>
          <p:cNvPr id="330" name="Google Shape;330;g2805a5640c0_0_378"/>
          <p:cNvPicPr preferRelativeResize="0"/>
          <p:nvPr/>
        </p:nvPicPr>
        <p:blipFill rotWithShape="1">
          <a:blip r:embed="rId3">
            <a:alphaModFix/>
          </a:blip>
          <a:srcRect/>
          <a:stretch/>
        </p:blipFill>
        <p:spPr>
          <a:xfrm>
            <a:off x="4339410" y="5368255"/>
            <a:ext cx="922973" cy="526899"/>
          </a:xfrm>
          <a:prstGeom prst="rect">
            <a:avLst/>
          </a:prstGeom>
          <a:noFill/>
          <a:ln>
            <a:noFill/>
          </a:ln>
        </p:spPr>
      </p:pic>
      <p:sp>
        <p:nvSpPr>
          <p:cNvPr id="331" name="Google Shape;331;g2805a5640c0_0_378"/>
          <p:cNvSpPr txBox="1"/>
          <p:nvPr/>
        </p:nvSpPr>
        <p:spPr>
          <a:xfrm>
            <a:off x="2590716" y="5443068"/>
            <a:ext cx="1440300" cy="461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800">
                <a:solidFill>
                  <a:srgbClr val="262626"/>
                </a:solidFill>
                <a:latin typeface="Arial"/>
                <a:ea typeface="Arial"/>
                <a:cs typeface="Arial"/>
                <a:sym typeface="Arial"/>
              </a:rPr>
              <a:t>Ministry of Agriculture and Rural Affairs, </a:t>
            </a:r>
            <a:endParaRPr sz="800">
              <a:solidFill>
                <a:srgbClr val="5C5C5C"/>
              </a:solidFill>
              <a:latin typeface="Times New Roman"/>
              <a:ea typeface="Times New Roman"/>
              <a:cs typeface="Times New Roman"/>
              <a:sym typeface="Times New Roman"/>
            </a:endParaRPr>
          </a:p>
          <a:p>
            <a:pPr marL="0" marR="0" lvl="0" indent="0" algn="ctr" rtl="0">
              <a:spcBef>
                <a:spcPts val="0"/>
              </a:spcBef>
              <a:spcAft>
                <a:spcPts val="0"/>
              </a:spcAft>
              <a:buNone/>
            </a:pPr>
            <a:r>
              <a:rPr lang="en-GB" sz="800">
                <a:solidFill>
                  <a:srgbClr val="262626"/>
                </a:solidFill>
                <a:latin typeface="Arial"/>
                <a:ea typeface="Arial"/>
                <a:cs typeface="Arial"/>
                <a:sym typeface="Arial"/>
              </a:rPr>
              <a:t>People’s Republic of China</a:t>
            </a:r>
            <a:endParaRPr sz="800">
              <a:solidFill>
                <a:srgbClr val="5C5C5C"/>
              </a:solidFill>
              <a:latin typeface="Arial"/>
              <a:ea typeface="Arial"/>
              <a:cs typeface="Arial"/>
              <a:sym typeface="Arial"/>
            </a:endParaRPr>
          </a:p>
        </p:txBody>
      </p:sp>
      <p:pic>
        <p:nvPicPr>
          <p:cNvPr id="332" name="Google Shape;332;g2805a5640c0_0_378"/>
          <p:cNvPicPr preferRelativeResize="0"/>
          <p:nvPr/>
        </p:nvPicPr>
        <p:blipFill rotWithShape="1">
          <a:blip r:embed="rId4">
            <a:alphaModFix/>
          </a:blip>
          <a:srcRect/>
          <a:stretch/>
        </p:blipFill>
        <p:spPr>
          <a:xfrm>
            <a:off x="9138771" y="5443068"/>
            <a:ext cx="1161290" cy="525170"/>
          </a:xfrm>
          <a:prstGeom prst="rect">
            <a:avLst/>
          </a:prstGeom>
          <a:noFill/>
          <a:ln>
            <a:noFill/>
          </a:ln>
        </p:spPr>
      </p:pic>
      <p:pic>
        <p:nvPicPr>
          <p:cNvPr id="333" name="Google Shape;333;g2805a5640c0_0_378"/>
          <p:cNvPicPr preferRelativeResize="0"/>
          <p:nvPr/>
        </p:nvPicPr>
        <p:blipFill rotWithShape="1">
          <a:blip r:embed="rId5">
            <a:alphaModFix/>
          </a:blip>
          <a:srcRect/>
          <a:stretch/>
        </p:blipFill>
        <p:spPr>
          <a:xfrm>
            <a:off x="1692180" y="5242331"/>
            <a:ext cx="652822" cy="652823"/>
          </a:xfrm>
          <a:prstGeom prst="rect">
            <a:avLst/>
          </a:prstGeom>
          <a:noFill/>
          <a:ln>
            <a:noFill/>
          </a:ln>
        </p:spPr>
      </p:pic>
      <p:pic>
        <p:nvPicPr>
          <p:cNvPr id="334" name="Google Shape;334;g2805a5640c0_0_378"/>
          <p:cNvPicPr preferRelativeResize="0"/>
          <p:nvPr/>
        </p:nvPicPr>
        <p:blipFill rotWithShape="1">
          <a:blip r:embed="rId6">
            <a:alphaModFix/>
          </a:blip>
          <a:srcRect/>
          <a:stretch/>
        </p:blipFill>
        <p:spPr>
          <a:xfrm>
            <a:off x="7382434" y="5368255"/>
            <a:ext cx="1447800" cy="581025"/>
          </a:xfrm>
          <a:prstGeom prst="rect">
            <a:avLst/>
          </a:prstGeom>
          <a:noFill/>
          <a:ln>
            <a:noFill/>
          </a:ln>
        </p:spPr>
      </p:pic>
      <p:pic>
        <p:nvPicPr>
          <p:cNvPr id="335" name="Google Shape;335;g2805a5640c0_0_378" descr="Canada AAFC.png"/>
          <p:cNvPicPr preferRelativeResize="0"/>
          <p:nvPr/>
        </p:nvPicPr>
        <p:blipFill rotWithShape="1">
          <a:blip r:embed="rId7">
            <a:alphaModFix/>
          </a:blip>
          <a:srcRect/>
          <a:stretch/>
        </p:blipFill>
        <p:spPr>
          <a:xfrm>
            <a:off x="5633739" y="5495936"/>
            <a:ext cx="1440160" cy="265993"/>
          </a:xfrm>
          <a:prstGeom prst="rect">
            <a:avLst/>
          </a:prstGeom>
          <a:noFill/>
          <a:ln>
            <a:noFill/>
          </a:ln>
        </p:spPr>
      </p:pic>
      <p:sp>
        <p:nvSpPr>
          <p:cNvPr id="336" name="Google Shape;336;g2805a5640c0_0_378"/>
          <p:cNvSpPr txBox="1"/>
          <p:nvPr/>
        </p:nvSpPr>
        <p:spPr>
          <a:xfrm>
            <a:off x="1981200" y="4103152"/>
            <a:ext cx="8229600" cy="463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37833B"/>
              </a:buClr>
              <a:buSzPts val="1400"/>
              <a:buFont typeface="Arial"/>
              <a:buNone/>
            </a:pPr>
            <a:r>
              <a:rPr lang="en-GB" sz="1400">
                <a:solidFill>
                  <a:srgbClr val="000000"/>
                </a:solidFill>
                <a:latin typeface="Arial"/>
                <a:ea typeface="Arial"/>
                <a:cs typeface="Arial"/>
                <a:sym typeface="Arial"/>
              </a:rPr>
              <a:t>CABI is an international intergovernmental organisation, and we gratefully acknowledge </a:t>
            </a:r>
            <a:br>
              <a:rPr lang="en-GB" sz="1400">
                <a:solidFill>
                  <a:srgbClr val="000000"/>
                </a:solidFill>
                <a:latin typeface="Arial"/>
                <a:ea typeface="Arial"/>
                <a:cs typeface="Arial"/>
                <a:sym typeface="Arial"/>
              </a:rPr>
            </a:br>
            <a:r>
              <a:rPr lang="en-GB" sz="1400">
                <a:solidFill>
                  <a:srgbClr val="000000"/>
                </a:solidFill>
                <a:latin typeface="Arial"/>
                <a:ea typeface="Arial"/>
                <a:cs typeface="Arial"/>
                <a:sym typeface="Arial"/>
              </a:rPr>
              <a:t>the core financial support from our member countries (and lead agencies) including:</a:t>
            </a: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7"/>
        <p:cNvGrpSpPr/>
        <p:nvPr/>
      </p:nvGrpSpPr>
      <p:grpSpPr>
        <a:xfrm>
          <a:off x="0" y="0"/>
          <a:ext cx="0" cy="0"/>
          <a:chOff x="0" y="0"/>
          <a:chExt cx="0" cy="0"/>
        </a:xfrm>
      </p:grpSpPr>
      <p:sp>
        <p:nvSpPr>
          <p:cNvPr id="338" name="Google Shape;338;g2805a5640c0_0_38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t" anchorCtr="0">
            <a:normAutofit/>
          </a:bodyPr>
          <a:lstStyle>
            <a:lvl1pPr lvl="0" algn="l" rtl="0">
              <a:lnSpc>
                <a:spcPct val="90000"/>
              </a:lnSpc>
              <a:spcBef>
                <a:spcPts val="0"/>
              </a:spcBef>
              <a:spcAft>
                <a:spcPts val="0"/>
              </a:spcAft>
              <a:buClr>
                <a:schemeClr val="dk1"/>
              </a:buClr>
              <a:buSzPts val="4400"/>
              <a:buFont typeface="Arial"/>
              <a:buNone/>
              <a:defRPr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39" name="Google Shape;339;g2805a5640c0_0_388"/>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SzPts val="1800"/>
              <a:buNone/>
              <a:defRPr/>
            </a:lvl1pPr>
            <a:lvl2pPr marL="914400" lvl="1" indent="-228600" algn="l" rtl="0">
              <a:lnSpc>
                <a:spcPct val="90000"/>
              </a:lnSpc>
              <a:spcBef>
                <a:spcPts val="500"/>
              </a:spcBef>
              <a:spcAft>
                <a:spcPts val="0"/>
              </a:spcAft>
              <a:buSzPts val="2400"/>
              <a:buFont typeface="Arial"/>
              <a:buNone/>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40" name="Google Shape;340;g2805a5640c0_0_388"/>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SzPts val="1800"/>
              <a:buNone/>
              <a:defRPr/>
            </a:lvl1pPr>
            <a:lvl2pPr marL="914400" lvl="1" indent="-228600" algn="l" rtl="0">
              <a:lnSpc>
                <a:spcPct val="90000"/>
              </a:lnSpc>
              <a:spcBef>
                <a:spcPts val="500"/>
              </a:spcBef>
              <a:spcAft>
                <a:spcPts val="0"/>
              </a:spcAft>
              <a:buSzPts val="1800"/>
              <a:buNone/>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41"/>
        <p:cNvGrpSpPr/>
        <p:nvPr/>
      </p:nvGrpSpPr>
      <p:grpSpPr>
        <a:xfrm>
          <a:off x="0" y="0"/>
          <a:ext cx="0" cy="0"/>
          <a:chOff x="0" y="0"/>
          <a:chExt cx="0" cy="0"/>
        </a:xfrm>
      </p:grpSpPr>
      <p:sp>
        <p:nvSpPr>
          <p:cNvPr id="342" name="Google Shape;342;g2805a5640c0_0_392"/>
          <p:cNvSpPr txBox="1">
            <a:spLocks noGrp="1"/>
          </p:cNvSpPr>
          <p:nvPr>
            <p:ph type="title"/>
          </p:nvPr>
        </p:nvSpPr>
        <p:spPr>
          <a:xfrm>
            <a:off x="839788" y="365125"/>
            <a:ext cx="10515600" cy="606900"/>
          </a:xfrm>
          <a:prstGeom prst="rect">
            <a:avLst/>
          </a:prstGeom>
          <a:noFill/>
          <a:ln>
            <a:noFill/>
          </a:ln>
        </p:spPr>
        <p:txBody>
          <a:bodyPr spcFirstLastPara="1" wrap="square" lIns="91425" tIns="45700" rIns="91425" bIns="45700" anchor="t" anchorCtr="0">
            <a:normAutofit/>
          </a:bodyPr>
          <a:lstStyle>
            <a:lvl1pPr lvl="0" algn="l" rtl="0">
              <a:lnSpc>
                <a:spcPct val="90000"/>
              </a:lnSpc>
              <a:spcBef>
                <a:spcPts val="0"/>
              </a:spcBef>
              <a:spcAft>
                <a:spcPts val="0"/>
              </a:spcAft>
              <a:buClr>
                <a:schemeClr val="dk1"/>
              </a:buClr>
              <a:buSzPts val="4400"/>
              <a:buFont typeface="Arial"/>
              <a:buNone/>
              <a:defRPr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43" name="Google Shape;343;g2805a5640c0_0_392"/>
          <p:cNvSpPr txBox="1">
            <a:spLocks noGrp="1"/>
          </p:cNvSpPr>
          <p:nvPr>
            <p:ph type="body" idx="1"/>
          </p:nvPr>
        </p:nvSpPr>
        <p:spPr>
          <a:xfrm>
            <a:off x="839788" y="1171026"/>
            <a:ext cx="5157900" cy="8238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SzPts val="3200"/>
              <a:buNone/>
              <a:defRPr sz="3200" b="1"/>
            </a:lvl1pPr>
            <a:lvl2pPr marL="914400" lvl="1" indent="-228600" algn="l" rtl="0">
              <a:lnSpc>
                <a:spcPct val="90000"/>
              </a:lnSpc>
              <a:spcBef>
                <a:spcPts val="500"/>
              </a:spcBef>
              <a:spcAft>
                <a:spcPts val="0"/>
              </a:spcAft>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344" name="Google Shape;344;g2805a5640c0_0_392"/>
          <p:cNvSpPr txBox="1">
            <a:spLocks noGrp="1"/>
          </p:cNvSpPr>
          <p:nvPr>
            <p:ph type="body" idx="2"/>
          </p:nvPr>
        </p:nvSpPr>
        <p:spPr>
          <a:xfrm>
            <a:off x="839788" y="2245194"/>
            <a:ext cx="5157900" cy="39150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SzPts val="2800"/>
              <a:buNone/>
              <a:defRPr/>
            </a:lvl1pPr>
            <a:lvl2pPr marL="914400" lvl="1" indent="-228600" algn="l" rtl="0">
              <a:lnSpc>
                <a:spcPct val="90000"/>
              </a:lnSpc>
              <a:spcBef>
                <a:spcPts val="500"/>
              </a:spcBef>
              <a:spcAft>
                <a:spcPts val="0"/>
              </a:spcAft>
              <a:buSzPts val="1800"/>
              <a:buNone/>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45" name="Google Shape;345;g2805a5640c0_0_392"/>
          <p:cNvSpPr txBox="1">
            <a:spLocks noGrp="1"/>
          </p:cNvSpPr>
          <p:nvPr>
            <p:ph type="body" idx="3"/>
          </p:nvPr>
        </p:nvSpPr>
        <p:spPr>
          <a:xfrm>
            <a:off x="6172200" y="1171026"/>
            <a:ext cx="5183100" cy="8238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SzPts val="3200"/>
              <a:buNone/>
              <a:defRPr sz="3200" b="1"/>
            </a:lvl1pPr>
            <a:lvl2pPr marL="914400" lvl="1" indent="-228600" algn="l" rtl="0">
              <a:lnSpc>
                <a:spcPct val="90000"/>
              </a:lnSpc>
              <a:spcBef>
                <a:spcPts val="500"/>
              </a:spcBef>
              <a:spcAft>
                <a:spcPts val="0"/>
              </a:spcAft>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346" name="Google Shape;346;g2805a5640c0_0_392"/>
          <p:cNvSpPr txBox="1">
            <a:spLocks noGrp="1"/>
          </p:cNvSpPr>
          <p:nvPr>
            <p:ph type="body" idx="4"/>
          </p:nvPr>
        </p:nvSpPr>
        <p:spPr>
          <a:xfrm>
            <a:off x="6172200" y="2245194"/>
            <a:ext cx="5183100" cy="39150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SzPts val="2800"/>
              <a:buNone/>
              <a:defRPr/>
            </a:lvl1pPr>
            <a:lvl2pPr marL="914400" lvl="1" indent="-228600" algn="l" rtl="0">
              <a:lnSpc>
                <a:spcPct val="90000"/>
              </a:lnSpc>
              <a:spcBef>
                <a:spcPts val="500"/>
              </a:spcBef>
              <a:spcAft>
                <a:spcPts val="0"/>
              </a:spcAft>
              <a:buSzPts val="1800"/>
              <a:buNone/>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3 x content with icons">
  <p:cSld name="3 x content with icons">
    <p:spTree>
      <p:nvGrpSpPr>
        <p:cNvPr id="1" name="Shape 347"/>
        <p:cNvGrpSpPr/>
        <p:nvPr/>
      </p:nvGrpSpPr>
      <p:grpSpPr>
        <a:xfrm>
          <a:off x="0" y="0"/>
          <a:ext cx="0" cy="0"/>
          <a:chOff x="0" y="0"/>
          <a:chExt cx="0" cy="0"/>
        </a:xfrm>
      </p:grpSpPr>
      <p:pic>
        <p:nvPicPr>
          <p:cNvPr id="348" name="Google Shape;348;g2805a5640c0_0_398"/>
          <p:cNvPicPr preferRelativeResize="0"/>
          <p:nvPr/>
        </p:nvPicPr>
        <p:blipFill rotWithShape="1">
          <a:blip r:embed="rId2">
            <a:alphaModFix/>
          </a:blip>
          <a:srcRect/>
          <a:stretch/>
        </p:blipFill>
        <p:spPr>
          <a:xfrm>
            <a:off x="0" y="-1"/>
            <a:ext cx="3262313" cy="6288506"/>
          </a:xfrm>
          <a:prstGeom prst="rect">
            <a:avLst/>
          </a:prstGeom>
          <a:noFill/>
          <a:ln>
            <a:noFill/>
          </a:ln>
        </p:spPr>
      </p:pic>
      <p:sp>
        <p:nvSpPr>
          <p:cNvPr id="349" name="Google Shape;349;g2805a5640c0_0_398"/>
          <p:cNvSpPr txBox="1">
            <a:spLocks noGrp="1"/>
          </p:cNvSpPr>
          <p:nvPr>
            <p:ph type="title"/>
          </p:nvPr>
        </p:nvSpPr>
        <p:spPr>
          <a:xfrm>
            <a:off x="3581811" y="365125"/>
            <a:ext cx="7772100" cy="1325700"/>
          </a:xfrm>
          <a:prstGeom prst="rect">
            <a:avLst/>
          </a:prstGeom>
          <a:noFill/>
          <a:ln>
            <a:noFill/>
          </a:ln>
        </p:spPr>
        <p:txBody>
          <a:bodyPr spcFirstLastPara="1" wrap="square" lIns="91425" tIns="45700" rIns="91425" bIns="45700" anchor="t" anchorCtr="0">
            <a:normAutofit/>
          </a:bodyPr>
          <a:lstStyle>
            <a:lvl1pPr lvl="0" algn="l" rtl="0">
              <a:lnSpc>
                <a:spcPct val="90000"/>
              </a:lnSpc>
              <a:spcBef>
                <a:spcPts val="0"/>
              </a:spcBef>
              <a:spcAft>
                <a:spcPts val="0"/>
              </a:spcAft>
              <a:buClr>
                <a:schemeClr val="dk1"/>
              </a:buClr>
              <a:buSzPts val="4400"/>
              <a:buFont typeface="Arial"/>
              <a:buNone/>
              <a:defRPr sz="4400"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50" name="Google Shape;350;g2805a5640c0_0_398"/>
          <p:cNvSpPr>
            <a:spLocks noGrp="1"/>
          </p:cNvSpPr>
          <p:nvPr>
            <p:ph type="pic" idx="2"/>
          </p:nvPr>
        </p:nvSpPr>
        <p:spPr>
          <a:xfrm>
            <a:off x="0" y="0"/>
            <a:ext cx="3262200" cy="6288600"/>
          </a:xfrm>
          <a:prstGeom prst="rect">
            <a:avLst/>
          </a:prstGeom>
          <a:noFill/>
          <a:ln>
            <a:noFill/>
          </a:ln>
        </p:spPr>
      </p:sp>
      <p:sp>
        <p:nvSpPr>
          <p:cNvPr id="351" name="Google Shape;351;g2805a5640c0_0_398"/>
          <p:cNvSpPr txBox="1">
            <a:spLocks noGrp="1"/>
          </p:cNvSpPr>
          <p:nvPr>
            <p:ph type="body" idx="1"/>
          </p:nvPr>
        </p:nvSpPr>
        <p:spPr>
          <a:xfrm>
            <a:off x="4940011" y="2192408"/>
            <a:ext cx="6413700" cy="4362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SzPts val="2800"/>
              <a:buNone/>
              <a:defRPr/>
            </a:lvl1pPr>
            <a:lvl2pPr marL="914400" lvl="1" indent="-228600" algn="l" rtl="0">
              <a:lnSpc>
                <a:spcPct val="90000"/>
              </a:lnSpc>
              <a:spcBef>
                <a:spcPts val="500"/>
              </a:spcBef>
              <a:spcAft>
                <a:spcPts val="0"/>
              </a:spcAft>
              <a:buSzPts val="1800"/>
              <a:buNone/>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52" name="Google Shape;352;g2805a5640c0_0_398"/>
          <p:cNvSpPr>
            <a:spLocks noGrp="1"/>
          </p:cNvSpPr>
          <p:nvPr>
            <p:ph type="pic" idx="3"/>
          </p:nvPr>
        </p:nvSpPr>
        <p:spPr>
          <a:xfrm>
            <a:off x="3581400" y="1890712"/>
            <a:ext cx="1039500" cy="1039500"/>
          </a:xfrm>
          <a:prstGeom prst="rect">
            <a:avLst/>
          </a:prstGeom>
          <a:noFill/>
          <a:ln>
            <a:noFill/>
          </a:ln>
        </p:spPr>
      </p:sp>
      <p:sp>
        <p:nvSpPr>
          <p:cNvPr id="353" name="Google Shape;353;g2805a5640c0_0_398"/>
          <p:cNvSpPr>
            <a:spLocks noGrp="1"/>
          </p:cNvSpPr>
          <p:nvPr>
            <p:ph type="pic" idx="4"/>
          </p:nvPr>
        </p:nvSpPr>
        <p:spPr>
          <a:xfrm>
            <a:off x="3581400" y="3366221"/>
            <a:ext cx="1039500" cy="1039500"/>
          </a:xfrm>
          <a:prstGeom prst="rect">
            <a:avLst/>
          </a:prstGeom>
          <a:noFill/>
          <a:ln>
            <a:noFill/>
          </a:ln>
        </p:spPr>
      </p:sp>
      <p:sp>
        <p:nvSpPr>
          <p:cNvPr id="354" name="Google Shape;354;g2805a5640c0_0_398"/>
          <p:cNvSpPr txBox="1">
            <a:spLocks noGrp="1"/>
          </p:cNvSpPr>
          <p:nvPr>
            <p:ph type="body" idx="5"/>
          </p:nvPr>
        </p:nvSpPr>
        <p:spPr>
          <a:xfrm>
            <a:off x="4940011" y="3667917"/>
            <a:ext cx="6413700" cy="4362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SzPts val="2800"/>
              <a:buNone/>
              <a:defRPr/>
            </a:lvl1pPr>
            <a:lvl2pPr marL="914400" lvl="1" indent="-228600" algn="l" rtl="0">
              <a:lnSpc>
                <a:spcPct val="90000"/>
              </a:lnSpc>
              <a:spcBef>
                <a:spcPts val="500"/>
              </a:spcBef>
              <a:spcAft>
                <a:spcPts val="0"/>
              </a:spcAft>
              <a:buSzPts val="1800"/>
              <a:buNone/>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55" name="Google Shape;355;g2805a5640c0_0_398"/>
          <p:cNvSpPr>
            <a:spLocks noGrp="1"/>
          </p:cNvSpPr>
          <p:nvPr>
            <p:ph type="pic" idx="6"/>
          </p:nvPr>
        </p:nvSpPr>
        <p:spPr>
          <a:xfrm>
            <a:off x="3581400" y="4841730"/>
            <a:ext cx="1039500" cy="1039500"/>
          </a:xfrm>
          <a:prstGeom prst="rect">
            <a:avLst/>
          </a:prstGeom>
          <a:noFill/>
          <a:ln>
            <a:noFill/>
          </a:ln>
        </p:spPr>
      </p:sp>
      <p:sp>
        <p:nvSpPr>
          <p:cNvPr id="356" name="Google Shape;356;g2805a5640c0_0_398"/>
          <p:cNvSpPr txBox="1">
            <a:spLocks noGrp="1"/>
          </p:cNvSpPr>
          <p:nvPr>
            <p:ph type="body" idx="7"/>
          </p:nvPr>
        </p:nvSpPr>
        <p:spPr>
          <a:xfrm>
            <a:off x="4940011" y="5143426"/>
            <a:ext cx="6413700" cy="4362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SzPts val="2800"/>
              <a:buNone/>
              <a:defRPr/>
            </a:lvl1pPr>
            <a:lvl2pPr marL="914400" lvl="1" indent="-228600" algn="l" rtl="0">
              <a:lnSpc>
                <a:spcPct val="90000"/>
              </a:lnSpc>
              <a:spcBef>
                <a:spcPts val="500"/>
              </a:spcBef>
              <a:spcAft>
                <a:spcPts val="0"/>
              </a:spcAft>
              <a:buSzPts val="1800"/>
              <a:buNone/>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Full page picture with text - left">
  <p:cSld name="Full page picture with text - left">
    <p:bg>
      <p:bgPr>
        <a:solidFill>
          <a:schemeClr val="lt1"/>
        </a:solidFill>
        <a:effectLst/>
      </p:bgPr>
    </p:bg>
    <p:spTree>
      <p:nvGrpSpPr>
        <p:cNvPr id="1" name="Shape 357"/>
        <p:cNvGrpSpPr/>
        <p:nvPr/>
      </p:nvGrpSpPr>
      <p:grpSpPr>
        <a:xfrm>
          <a:off x="0" y="0"/>
          <a:ext cx="0" cy="0"/>
          <a:chOff x="0" y="0"/>
          <a:chExt cx="0" cy="0"/>
        </a:xfrm>
      </p:grpSpPr>
      <p:pic>
        <p:nvPicPr>
          <p:cNvPr id="358" name="Google Shape;358;g2805a5640c0_0_408"/>
          <p:cNvPicPr preferRelativeResize="0"/>
          <p:nvPr/>
        </p:nvPicPr>
        <p:blipFill rotWithShape="1">
          <a:blip r:embed="rId2">
            <a:alphaModFix/>
          </a:blip>
          <a:srcRect/>
          <a:stretch/>
        </p:blipFill>
        <p:spPr>
          <a:xfrm>
            <a:off x="0" y="-1"/>
            <a:ext cx="12192000" cy="6288506"/>
          </a:xfrm>
          <a:prstGeom prst="rect">
            <a:avLst/>
          </a:prstGeom>
          <a:noFill/>
          <a:ln>
            <a:noFill/>
          </a:ln>
        </p:spPr>
      </p:pic>
      <p:sp>
        <p:nvSpPr>
          <p:cNvPr id="359" name="Google Shape;359;g2805a5640c0_0_408"/>
          <p:cNvSpPr>
            <a:spLocks noGrp="1"/>
          </p:cNvSpPr>
          <p:nvPr>
            <p:ph type="pic" idx="2"/>
          </p:nvPr>
        </p:nvSpPr>
        <p:spPr>
          <a:xfrm>
            <a:off x="0" y="0"/>
            <a:ext cx="12192000" cy="6289800"/>
          </a:xfrm>
          <a:prstGeom prst="rect">
            <a:avLst/>
          </a:prstGeom>
          <a:noFill/>
          <a:ln>
            <a:noFill/>
          </a:ln>
        </p:spPr>
      </p:sp>
      <p:sp>
        <p:nvSpPr>
          <p:cNvPr id="360" name="Google Shape;360;g2805a5640c0_0_408"/>
          <p:cNvSpPr txBox="1">
            <a:spLocks noGrp="1"/>
          </p:cNvSpPr>
          <p:nvPr>
            <p:ph type="body" idx="1"/>
          </p:nvPr>
        </p:nvSpPr>
        <p:spPr>
          <a:xfrm>
            <a:off x="0" y="0"/>
            <a:ext cx="5870100" cy="6289800"/>
          </a:xfrm>
          <a:prstGeom prst="rect">
            <a:avLst/>
          </a:prstGeom>
          <a:gradFill>
            <a:gsLst>
              <a:gs pos="0">
                <a:srgbClr val="000000">
                  <a:alpha val="64705"/>
                </a:srgbClr>
              </a:gs>
              <a:gs pos="71000">
                <a:srgbClr val="000000">
                  <a:alpha val="29803"/>
                </a:srgbClr>
              </a:gs>
              <a:gs pos="100000">
                <a:srgbClr val="000000">
                  <a:alpha val="0"/>
                </a:srgbClr>
              </a:gs>
            </a:gsLst>
            <a:lin ang="0" scaled="0"/>
          </a:grad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SzPts val="2800"/>
              <a:buFont typeface="Arial"/>
              <a:buNone/>
              <a:defRPr>
                <a:solidFill>
                  <a:schemeClr val="dk1"/>
                </a:solidFill>
              </a:defRPr>
            </a:lvl1pPr>
            <a:lvl2pPr marL="914400" lvl="1" indent="-228600" algn="l" rtl="0">
              <a:lnSpc>
                <a:spcPct val="90000"/>
              </a:lnSpc>
              <a:spcBef>
                <a:spcPts val="500"/>
              </a:spcBef>
              <a:spcAft>
                <a:spcPts val="0"/>
              </a:spcAft>
              <a:buSzPts val="2400"/>
              <a:buNone/>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61" name="Google Shape;361;g2805a5640c0_0_408"/>
          <p:cNvSpPr txBox="1">
            <a:spLocks noGrp="1"/>
          </p:cNvSpPr>
          <p:nvPr>
            <p:ph type="body" idx="3"/>
          </p:nvPr>
        </p:nvSpPr>
        <p:spPr>
          <a:xfrm>
            <a:off x="838200" y="1825625"/>
            <a:ext cx="5031900" cy="43512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lt1"/>
              </a:buClr>
              <a:buSzPts val="2800"/>
              <a:buNone/>
              <a:defRPr>
                <a:solidFill>
                  <a:schemeClr val="lt1"/>
                </a:solidFill>
              </a:defRPr>
            </a:lvl1pPr>
            <a:lvl2pPr marL="914400" lvl="1" indent="-228600" algn="l" rtl="0">
              <a:lnSpc>
                <a:spcPct val="90000"/>
              </a:lnSpc>
              <a:spcBef>
                <a:spcPts val="500"/>
              </a:spcBef>
              <a:spcAft>
                <a:spcPts val="0"/>
              </a:spcAft>
              <a:buClr>
                <a:schemeClr val="lt1"/>
              </a:buClr>
              <a:buSzPts val="2400"/>
              <a:buNone/>
              <a:defRPr>
                <a:solidFill>
                  <a:schemeClr val="lt1"/>
                </a:solidFill>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62" name="Google Shape;362;g2805a5640c0_0_408"/>
          <p:cNvSpPr txBox="1">
            <a:spLocks noGrp="1"/>
          </p:cNvSpPr>
          <p:nvPr>
            <p:ph type="title"/>
          </p:nvPr>
        </p:nvSpPr>
        <p:spPr>
          <a:xfrm>
            <a:off x="838200" y="365125"/>
            <a:ext cx="5031900" cy="1325700"/>
          </a:xfrm>
          <a:prstGeom prst="rect">
            <a:avLst/>
          </a:prstGeom>
          <a:noFill/>
          <a:ln>
            <a:noFill/>
          </a:ln>
        </p:spPr>
        <p:txBody>
          <a:bodyPr spcFirstLastPara="1" wrap="square" lIns="91425" tIns="45700" rIns="91425" bIns="45700" anchor="t" anchorCtr="0">
            <a:normAutofit/>
          </a:bodyPr>
          <a:lstStyle>
            <a:lvl1pPr lvl="0" algn="l" rtl="0">
              <a:lnSpc>
                <a:spcPct val="90000"/>
              </a:lnSpc>
              <a:spcBef>
                <a:spcPts val="0"/>
              </a:spcBef>
              <a:spcAft>
                <a:spcPts val="0"/>
              </a:spcAft>
              <a:buClr>
                <a:schemeClr val="lt1"/>
              </a:buClr>
              <a:buSzPts val="4400"/>
              <a:buFont typeface="Arial"/>
              <a:buNone/>
              <a:defRPr b="1">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Full page picture with text - right">
  <p:cSld name="Full page picture with text - right">
    <p:bg>
      <p:bgPr>
        <a:solidFill>
          <a:schemeClr val="lt1"/>
        </a:solidFill>
        <a:effectLst/>
      </p:bgPr>
    </p:bg>
    <p:spTree>
      <p:nvGrpSpPr>
        <p:cNvPr id="1" name="Shape 363"/>
        <p:cNvGrpSpPr/>
        <p:nvPr/>
      </p:nvGrpSpPr>
      <p:grpSpPr>
        <a:xfrm>
          <a:off x="0" y="0"/>
          <a:ext cx="0" cy="0"/>
          <a:chOff x="0" y="0"/>
          <a:chExt cx="0" cy="0"/>
        </a:xfrm>
      </p:grpSpPr>
      <p:pic>
        <p:nvPicPr>
          <p:cNvPr id="364" name="Google Shape;364;g2805a5640c0_0_414"/>
          <p:cNvPicPr preferRelativeResize="0"/>
          <p:nvPr/>
        </p:nvPicPr>
        <p:blipFill rotWithShape="1">
          <a:blip r:embed="rId2">
            <a:alphaModFix/>
          </a:blip>
          <a:srcRect/>
          <a:stretch/>
        </p:blipFill>
        <p:spPr>
          <a:xfrm>
            <a:off x="0" y="-1"/>
            <a:ext cx="12192000" cy="6288506"/>
          </a:xfrm>
          <a:prstGeom prst="rect">
            <a:avLst/>
          </a:prstGeom>
          <a:noFill/>
          <a:ln>
            <a:noFill/>
          </a:ln>
        </p:spPr>
      </p:pic>
      <p:sp>
        <p:nvSpPr>
          <p:cNvPr id="365" name="Google Shape;365;g2805a5640c0_0_414"/>
          <p:cNvSpPr>
            <a:spLocks noGrp="1"/>
          </p:cNvSpPr>
          <p:nvPr>
            <p:ph type="pic" idx="2"/>
          </p:nvPr>
        </p:nvSpPr>
        <p:spPr>
          <a:xfrm>
            <a:off x="0" y="0"/>
            <a:ext cx="12192000" cy="6289800"/>
          </a:xfrm>
          <a:prstGeom prst="rect">
            <a:avLst/>
          </a:prstGeom>
          <a:noFill/>
          <a:ln>
            <a:noFill/>
          </a:ln>
        </p:spPr>
      </p:sp>
      <p:sp>
        <p:nvSpPr>
          <p:cNvPr id="366" name="Google Shape;366;g2805a5640c0_0_414"/>
          <p:cNvSpPr txBox="1">
            <a:spLocks noGrp="1"/>
          </p:cNvSpPr>
          <p:nvPr>
            <p:ph type="body" idx="1"/>
          </p:nvPr>
        </p:nvSpPr>
        <p:spPr>
          <a:xfrm>
            <a:off x="6321972" y="0"/>
            <a:ext cx="5870100" cy="6289800"/>
          </a:xfrm>
          <a:prstGeom prst="rect">
            <a:avLst/>
          </a:prstGeom>
          <a:gradFill>
            <a:gsLst>
              <a:gs pos="0">
                <a:srgbClr val="000000">
                  <a:alpha val="64705"/>
                </a:srgbClr>
              </a:gs>
              <a:gs pos="71000">
                <a:srgbClr val="000000">
                  <a:alpha val="29803"/>
                </a:srgbClr>
              </a:gs>
              <a:gs pos="100000">
                <a:srgbClr val="000000">
                  <a:alpha val="0"/>
                </a:srgbClr>
              </a:gs>
            </a:gsLst>
            <a:lin ang="10800025" scaled="0"/>
          </a:grad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SzPts val="2800"/>
              <a:buFont typeface="Arial"/>
              <a:buNone/>
              <a:defRPr>
                <a:solidFill>
                  <a:schemeClr val="dk1"/>
                </a:solidFill>
              </a:defRPr>
            </a:lvl1pPr>
            <a:lvl2pPr marL="914400" lvl="1" indent="-228600" algn="l" rtl="0">
              <a:lnSpc>
                <a:spcPct val="90000"/>
              </a:lnSpc>
              <a:spcBef>
                <a:spcPts val="500"/>
              </a:spcBef>
              <a:spcAft>
                <a:spcPts val="0"/>
              </a:spcAft>
              <a:buSzPts val="2400"/>
              <a:buNone/>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67" name="Google Shape;367;g2805a5640c0_0_414"/>
          <p:cNvSpPr txBox="1">
            <a:spLocks noGrp="1"/>
          </p:cNvSpPr>
          <p:nvPr>
            <p:ph type="body" idx="3"/>
          </p:nvPr>
        </p:nvSpPr>
        <p:spPr>
          <a:xfrm>
            <a:off x="6321973" y="1825625"/>
            <a:ext cx="5031900" cy="43512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lt1"/>
              </a:buClr>
              <a:buSzPts val="2800"/>
              <a:buNone/>
              <a:defRPr>
                <a:solidFill>
                  <a:schemeClr val="lt1"/>
                </a:solidFill>
              </a:defRPr>
            </a:lvl1pPr>
            <a:lvl2pPr marL="914400" lvl="1" indent="-228600" algn="l" rtl="0">
              <a:lnSpc>
                <a:spcPct val="90000"/>
              </a:lnSpc>
              <a:spcBef>
                <a:spcPts val="500"/>
              </a:spcBef>
              <a:spcAft>
                <a:spcPts val="0"/>
              </a:spcAft>
              <a:buClr>
                <a:schemeClr val="lt1"/>
              </a:buClr>
              <a:buSzPts val="2400"/>
              <a:buNone/>
              <a:defRPr>
                <a:solidFill>
                  <a:schemeClr val="lt1"/>
                </a:solidFill>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68" name="Google Shape;368;g2805a5640c0_0_414"/>
          <p:cNvSpPr txBox="1">
            <a:spLocks noGrp="1"/>
          </p:cNvSpPr>
          <p:nvPr>
            <p:ph type="title"/>
          </p:nvPr>
        </p:nvSpPr>
        <p:spPr>
          <a:xfrm>
            <a:off x="6321973" y="365125"/>
            <a:ext cx="5031900" cy="1325700"/>
          </a:xfrm>
          <a:prstGeom prst="rect">
            <a:avLst/>
          </a:prstGeom>
          <a:noFill/>
          <a:ln>
            <a:noFill/>
          </a:ln>
        </p:spPr>
        <p:txBody>
          <a:bodyPr spcFirstLastPara="1" wrap="square" lIns="91425" tIns="45700" rIns="91425" bIns="45700" anchor="t" anchorCtr="0">
            <a:normAutofit/>
          </a:bodyPr>
          <a:lstStyle>
            <a:lvl1pPr lvl="0" algn="l" rtl="0">
              <a:lnSpc>
                <a:spcPct val="90000"/>
              </a:lnSpc>
              <a:spcBef>
                <a:spcPts val="0"/>
              </a:spcBef>
              <a:spcAft>
                <a:spcPts val="0"/>
              </a:spcAft>
              <a:buClr>
                <a:schemeClr val="lt1"/>
              </a:buClr>
              <a:buSzPts val="4400"/>
              <a:buFont typeface="Arial"/>
              <a:buNone/>
              <a:defRPr b="1">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7"/>
        <p:cNvGrpSpPr/>
        <p:nvPr/>
      </p:nvGrpSpPr>
      <p:grpSpPr>
        <a:xfrm>
          <a:off x="0" y="0"/>
          <a:ext cx="0" cy="0"/>
          <a:chOff x="0" y="0"/>
          <a:chExt cx="0" cy="0"/>
        </a:xfrm>
      </p:grpSpPr>
      <p:sp>
        <p:nvSpPr>
          <p:cNvPr id="28" name="Google Shape;28;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4400"/>
              <a:buFont typeface="Arial"/>
              <a:buNone/>
              <a:defRPr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800"/>
              <a:buNone/>
              <a:defRPr/>
            </a:lvl1pPr>
            <a:lvl2pPr marL="914400" lvl="1" indent="-228600" algn="l">
              <a:lnSpc>
                <a:spcPct val="90000"/>
              </a:lnSpc>
              <a:spcBef>
                <a:spcPts val="500"/>
              </a:spcBef>
              <a:spcAft>
                <a:spcPts val="0"/>
              </a:spcAft>
              <a:buSzPts val="2400"/>
              <a:buFont typeface="Arial"/>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800"/>
              <a:buNone/>
              <a:defRPr/>
            </a:lvl1pPr>
            <a:lvl2pPr marL="914400" lvl="1" indent="-228600" algn="l">
              <a:lnSpc>
                <a:spcPct val="90000"/>
              </a:lnSpc>
              <a:spcBef>
                <a:spcPts val="500"/>
              </a:spcBef>
              <a:spcAft>
                <a:spcPts val="0"/>
              </a:spcAft>
              <a:buSzPts val="1800"/>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large_icon_with_text">
  <p:cSld name="large_icon_with_text">
    <p:bg>
      <p:bgPr>
        <a:solidFill>
          <a:schemeClr val="lt1"/>
        </a:solidFill>
        <a:effectLst/>
      </p:bgPr>
    </p:bg>
    <p:spTree>
      <p:nvGrpSpPr>
        <p:cNvPr id="1" name="Shape 369"/>
        <p:cNvGrpSpPr/>
        <p:nvPr/>
      </p:nvGrpSpPr>
      <p:grpSpPr>
        <a:xfrm>
          <a:off x="0" y="0"/>
          <a:ext cx="0" cy="0"/>
          <a:chOff x="0" y="0"/>
          <a:chExt cx="0" cy="0"/>
        </a:xfrm>
      </p:grpSpPr>
      <p:pic>
        <p:nvPicPr>
          <p:cNvPr id="370" name="Google Shape;370;g2805a5640c0_0_420"/>
          <p:cNvPicPr preferRelativeResize="0"/>
          <p:nvPr/>
        </p:nvPicPr>
        <p:blipFill rotWithShape="1">
          <a:blip r:embed="rId2">
            <a:alphaModFix/>
          </a:blip>
          <a:srcRect/>
          <a:stretch/>
        </p:blipFill>
        <p:spPr>
          <a:xfrm>
            <a:off x="0" y="-1"/>
            <a:ext cx="12192000" cy="6288506"/>
          </a:xfrm>
          <a:prstGeom prst="rect">
            <a:avLst/>
          </a:prstGeom>
          <a:noFill/>
          <a:ln>
            <a:noFill/>
          </a:ln>
        </p:spPr>
      </p:pic>
      <p:sp>
        <p:nvSpPr>
          <p:cNvPr id="371" name="Google Shape;371;g2805a5640c0_0_420"/>
          <p:cNvSpPr>
            <a:spLocks noGrp="1"/>
          </p:cNvSpPr>
          <p:nvPr>
            <p:ph type="pic" idx="2"/>
          </p:nvPr>
        </p:nvSpPr>
        <p:spPr>
          <a:xfrm>
            <a:off x="0" y="0"/>
            <a:ext cx="12192000" cy="6289800"/>
          </a:xfrm>
          <a:prstGeom prst="rect">
            <a:avLst/>
          </a:prstGeom>
          <a:noFill/>
          <a:ln>
            <a:noFill/>
          </a:ln>
        </p:spPr>
      </p:sp>
      <p:sp>
        <p:nvSpPr>
          <p:cNvPr id="372" name="Google Shape;372;g2805a5640c0_0_420"/>
          <p:cNvSpPr txBox="1">
            <a:spLocks noGrp="1"/>
          </p:cNvSpPr>
          <p:nvPr>
            <p:ph type="body" idx="1"/>
          </p:nvPr>
        </p:nvSpPr>
        <p:spPr>
          <a:xfrm>
            <a:off x="6321972" y="0"/>
            <a:ext cx="5870100" cy="6289800"/>
          </a:xfrm>
          <a:prstGeom prst="rect">
            <a:avLst/>
          </a:prstGeom>
          <a:gradFill>
            <a:gsLst>
              <a:gs pos="0">
                <a:srgbClr val="000000">
                  <a:alpha val="64705"/>
                </a:srgbClr>
              </a:gs>
              <a:gs pos="71000">
                <a:srgbClr val="000000">
                  <a:alpha val="29803"/>
                </a:srgbClr>
              </a:gs>
              <a:gs pos="100000">
                <a:srgbClr val="000000">
                  <a:alpha val="0"/>
                </a:srgbClr>
              </a:gs>
            </a:gsLst>
            <a:lin ang="10800025" scaled="0"/>
          </a:grad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SzPts val="2800"/>
              <a:buFont typeface="Arial"/>
              <a:buNone/>
              <a:defRPr>
                <a:solidFill>
                  <a:schemeClr val="dk1"/>
                </a:solidFill>
              </a:defRPr>
            </a:lvl1pPr>
            <a:lvl2pPr marL="914400" lvl="1" indent="-228600" algn="l" rtl="0">
              <a:lnSpc>
                <a:spcPct val="90000"/>
              </a:lnSpc>
              <a:spcBef>
                <a:spcPts val="500"/>
              </a:spcBef>
              <a:spcAft>
                <a:spcPts val="0"/>
              </a:spcAft>
              <a:buSzPts val="2400"/>
              <a:buNone/>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73" name="Google Shape;373;g2805a5640c0_0_420"/>
          <p:cNvSpPr txBox="1">
            <a:spLocks noGrp="1"/>
          </p:cNvSpPr>
          <p:nvPr>
            <p:ph type="title"/>
          </p:nvPr>
        </p:nvSpPr>
        <p:spPr>
          <a:xfrm>
            <a:off x="6321973" y="932779"/>
            <a:ext cx="5031900" cy="4389000"/>
          </a:xfrm>
          <a:prstGeom prst="rect">
            <a:avLst/>
          </a:prstGeom>
          <a:noFill/>
          <a:ln>
            <a:noFill/>
          </a:ln>
        </p:spPr>
        <p:txBody>
          <a:bodyPr spcFirstLastPara="1" wrap="square" lIns="91425" tIns="45700" rIns="91425" bIns="45700" anchor="t" anchorCtr="0">
            <a:normAutofit/>
          </a:bodyPr>
          <a:lstStyle>
            <a:lvl1pPr lvl="0" algn="l" rtl="0">
              <a:lnSpc>
                <a:spcPct val="90000"/>
              </a:lnSpc>
              <a:spcBef>
                <a:spcPts val="0"/>
              </a:spcBef>
              <a:spcAft>
                <a:spcPts val="0"/>
              </a:spcAft>
              <a:buClr>
                <a:schemeClr val="lt1"/>
              </a:buClr>
              <a:buSzPts val="4400"/>
              <a:buFont typeface="Arial"/>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74" name="Google Shape;374;g2805a5640c0_0_420"/>
          <p:cNvSpPr>
            <a:spLocks noGrp="1"/>
          </p:cNvSpPr>
          <p:nvPr>
            <p:ph type="pic" idx="3"/>
          </p:nvPr>
        </p:nvSpPr>
        <p:spPr>
          <a:xfrm>
            <a:off x="813891" y="1405464"/>
            <a:ext cx="3443700" cy="3443700"/>
          </a:xfrm>
          <a:prstGeom prst="rect">
            <a:avLst/>
          </a:prstGeom>
          <a:noFill/>
          <a:ln>
            <a:noFill/>
          </a:ln>
        </p:spPr>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creenshots">
  <p:cSld name="screenshots">
    <p:spTree>
      <p:nvGrpSpPr>
        <p:cNvPr id="1" name="Shape 375"/>
        <p:cNvGrpSpPr/>
        <p:nvPr/>
      </p:nvGrpSpPr>
      <p:grpSpPr>
        <a:xfrm>
          <a:off x="0" y="0"/>
          <a:ext cx="0" cy="0"/>
          <a:chOff x="0" y="0"/>
          <a:chExt cx="0" cy="0"/>
        </a:xfrm>
      </p:grpSpPr>
      <p:pic>
        <p:nvPicPr>
          <p:cNvPr id="376" name="Google Shape;376;g2805a5640c0_0_426"/>
          <p:cNvPicPr preferRelativeResize="0"/>
          <p:nvPr/>
        </p:nvPicPr>
        <p:blipFill rotWithShape="1">
          <a:blip r:embed="rId2">
            <a:alphaModFix/>
          </a:blip>
          <a:srcRect/>
          <a:stretch/>
        </p:blipFill>
        <p:spPr>
          <a:xfrm>
            <a:off x="10211917" y="3997266"/>
            <a:ext cx="978344" cy="1961448"/>
          </a:xfrm>
          <a:prstGeom prst="rect">
            <a:avLst/>
          </a:prstGeom>
          <a:solidFill>
            <a:srgbClr val="3F3F3F"/>
          </a:solidFill>
          <a:ln>
            <a:noFill/>
          </a:ln>
        </p:spPr>
      </p:pic>
      <p:pic>
        <p:nvPicPr>
          <p:cNvPr id="377" name="Google Shape;377;g2805a5640c0_0_426"/>
          <p:cNvPicPr preferRelativeResize="0"/>
          <p:nvPr/>
        </p:nvPicPr>
        <p:blipFill rotWithShape="1">
          <a:blip r:embed="rId3">
            <a:alphaModFix/>
          </a:blip>
          <a:srcRect/>
          <a:stretch/>
        </p:blipFill>
        <p:spPr>
          <a:xfrm>
            <a:off x="1164731" y="1056985"/>
            <a:ext cx="5434283" cy="3563465"/>
          </a:xfrm>
          <a:prstGeom prst="rect">
            <a:avLst/>
          </a:prstGeom>
          <a:solidFill>
            <a:srgbClr val="3F3F3F"/>
          </a:solidFill>
          <a:ln>
            <a:noFill/>
          </a:ln>
        </p:spPr>
      </p:pic>
      <p:pic>
        <p:nvPicPr>
          <p:cNvPr id="378" name="Google Shape;378;g2805a5640c0_0_426" descr="Monitor"/>
          <p:cNvPicPr preferRelativeResize="0"/>
          <p:nvPr/>
        </p:nvPicPr>
        <p:blipFill rotWithShape="1">
          <a:blip r:embed="rId4">
            <a:alphaModFix/>
          </a:blip>
          <a:srcRect/>
          <a:stretch/>
        </p:blipFill>
        <p:spPr>
          <a:xfrm>
            <a:off x="60642" y="-530258"/>
            <a:ext cx="7619025" cy="7619025"/>
          </a:xfrm>
          <a:prstGeom prst="rect">
            <a:avLst/>
          </a:prstGeom>
          <a:noFill/>
          <a:ln>
            <a:noFill/>
          </a:ln>
        </p:spPr>
      </p:pic>
      <p:pic>
        <p:nvPicPr>
          <p:cNvPr id="379" name="Google Shape;379;g2805a5640c0_0_426" descr="Smart Phone"/>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9401694" y="3565149"/>
            <a:ext cx="2599302" cy="2599302"/>
          </a:xfrm>
          <a:prstGeom prst="rect">
            <a:avLst/>
          </a:prstGeom>
          <a:noFill/>
          <a:ln>
            <a:noFill/>
          </a:ln>
        </p:spPr>
      </p:pic>
      <p:pic>
        <p:nvPicPr>
          <p:cNvPr id="380" name="Google Shape;380;g2805a5640c0_0_426"/>
          <p:cNvPicPr preferRelativeResize="0"/>
          <p:nvPr/>
        </p:nvPicPr>
        <p:blipFill rotWithShape="1">
          <a:blip r:embed="rId6">
            <a:alphaModFix/>
          </a:blip>
          <a:srcRect/>
          <a:stretch/>
        </p:blipFill>
        <p:spPr>
          <a:xfrm>
            <a:off x="5948737" y="3414009"/>
            <a:ext cx="3475493" cy="2304588"/>
          </a:xfrm>
          <a:prstGeom prst="rect">
            <a:avLst/>
          </a:prstGeom>
          <a:solidFill>
            <a:srgbClr val="3F3F3F"/>
          </a:solidFill>
          <a:ln>
            <a:noFill/>
          </a:ln>
        </p:spPr>
      </p:pic>
      <p:pic>
        <p:nvPicPr>
          <p:cNvPr id="381" name="Google Shape;381;g2805a5640c0_0_426" descr="Tablet"/>
          <p:cNvPicPr preferRelativeResize="0"/>
          <p:nvPr/>
        </p:nvPicPr>
        <p:blipFill rotWithShape="1">
          <a:blip r:embed="rId7">
            <a:alphaModFix/>
          </a:blip>
          <a:srcRect/>
          <a:stretch/>
        </p:blipFill>
        <p:spPr>
          <a:xfrm>
            <a:off x="5259396" y="2132941"/>
            <a:ext cx="4866723" cy="4866723"/>
          </a:xfrm>
          <a:prstGeom prst="rect">
            <a:avLst/>
          </a:prstGeom>
          <a:noFill/>
          <a:ln>
            <a:noFill/>
          </a:ln>
        </p:spPr>
      </p:pic>
      <p:sp>
        <p:nvSpPr>
          <p:cNvPr id="382" name="Google Shape;382;g2805a5640c0_0_426"/>
          <p:cNvSpPr>
            <a:spLocks noGrp="1"/>
          </p:cNvSpPr>
          <p:nvPr>
            <p:ph type="pic" idx="2"/>
          </p:nvPr>
        </p:nvSpPr>
        <p:spPr>
          <a:xfrm>
            <a:off x="1168402" y="1056889"/>
            <a:ext cx="5403600" cy="3509400"/>
          </a:xfrm>
          <a:prstGeom prst="rect">
            <a:avLst/>
          </a:prstGeom>
          <a:noFill/>
          <a:ln>
            <a:noFill/>
          </a:ln>
        </p:spPr>
      </p:sp>
      <p:sp>
        <p:nvSpPr>
          <p:cNvPr id="383" name="Google Shape;383;g2805a5640c0_0_426"/>
          <p:cNvSpPr>
            <a:spLocks noGrp="1"/>
          </p:cNvSpPr>
          <p:nvPr>
            <p:ph type="pic" idx="3"/>
          </p:nvPr>
        </p:nvSpPr>
        <p:spPr>
          <a:xfrm>
            <a:off x="5965258" y="3429000"/>
            <a:ext cx="3475500" cy="2235300"/>
          </a:xfrm>
          <a:prstGeom prst="rect">
            <a:avLst/>
          </a:prstGeom>
          <a:noFill/>
          <a:ln>
            <a:noFill/>
          </a:ln>
        </p:spPr>
      </p:sp>
      <p:sp>
        <p:nvSpPr>
          <p:cNvPr id="384" name="Google Shape;384;g2805a5640c0_0_426"/>
          <p:cNvSpPr>
            <a:spLocks noGrp="1"/>
          </p:cNvSpPr>
          <p:nvPr>
            <p:ph type="pic" idx="4"/>
          </p:nvPr>
        </p:nvSpPr>
        <p:spPr>
          <a:xfrm>
            <a:off x="10202414" y="3991697"/>
            <a:ext cx="972600" cy="1746300"/>
          </a:xfrm>
          <a:prstGeom prst="rect">
            <a:avLst/>
          </a:prstGeom>
          <a:noFill/>
          <a:ln>
            <a:noFill/>
          </a:ln>
        </p:spPr>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ook_info">
  <p:cSld name="book_info">
    <p:spTree>
      <p:nvGrpSpPr>
        <p:cNvPr id="1" name="Shape 385"/>
        <p:cNvGrpSpPr/>
        <p:nvPr/>
      </p:nvGrpSpPr>
      <p:grpSpPr>
        <a:xfrm>
          <a:off x="0" y="0"/>
          <a:ext cx="0" cy="0"/>
          <a:chOff x="0" y="0"/>
          <a:chExt cx="0" cy="0"/>
        </a:xfrm>
      </p:grpSpPr>
      <p:pic>
        <p:nvPicPr>
          <p:cNvPr id="386" name="Google Shape;386;g2805a5640c0_0_436"/>
          <p:cNvPicPr preferRelativeResize="0"/>
          <p:nvPr/>
        </p:nvPicPr>
        <p:blipFill rotWithShape="1">
          <a:blip r:embed="rId2">
            <a:alphaModFix/>
          </a:blip>
          <a:srcRect/>
          <a:stretch/>
        </p:blipFill>
        <p:spPr>
          <a:xfrm>
            <a:off x="283465" y="787619"/>
            <a:ext cx="4001474" cy="5157455"/>
          </a:xfrm>
          <a:prstGeom prst="rect">
            <a:avLst/>
          </a:prstGeom>
          <a:noFill/>
          <a:ln>
            <a:noFill/>
          </a:ln>
        </p:spPr>
      </p:pic>
      <p:sp>
        <p:nvSpPr>
          <p:cNvPr id="387" name="Google Shape;387;g2805a5640c0_0_436"/>
          <p:cNvSpPr>
            <a:spLocks noGrp="1"/>
          </p:cNvSpPr>
          <p:nvPr>
            <p:ph type="pic" idx="2"/>
          </p:nvPr>
        </p:nvSpPr>
        <p:spPr>
          <a:xfrm>
            <a:off x="283466" y="569976"/>
            <a:ext cx="4001400" cy="5541300"/>
          </a:xfrm>
          <a:prstGeom prst="rect">
            <a:avLst/>
          </a:prstGeom>
          <a:noFill/>
          <a:ln>
            <a:noFill/>
          </a:ln>
        </p:spPr>
      </p:sp>
      <p:pic>
        <p:nvPicPr>
          <p:cNvPr id="388" name="Google Shape;388;g2805a5640c0_0_436" descr="Open book"/>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354460" y="685800"/>
            <a:ext cx="1008888" cy="1008888"/>
          </a:xfrm>
          <a:prstGeom prst="rect">
            <a:avLst/>
          </a:prstGeom>
          <a:noFill/>
          <a:ln>
            <a:noFill/>
          </a:ln>
        </p:spPr>
      </p:pic>
      <p:pic>
        <p:nvPicPr>
          <p:cNvPr id="389" name="Google Shape;389;g2805a5640c0_0_436" descr="Open book"/>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354460" y="2711958"/>
            <a:ext cx="1008888" cy="1008888"/>
          </a:xfrm>
          <a:prstGeom prst="rect">
            <a:avLst/>
          </a:prstGeom>
          <a:noFill/>
          <a:ln>
            <a:noFill/>
          </a:ln>
        </p:spPr>
      </p:pic>
      <p:pic>
        <p:nvPicPr>
          <p:cNvPr id="390" name="Google Shape;390;g2805a5640c0_0_436" descr="Open book"/>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354460" y="4738116"/>
            <a:ext cx="1008888" cy="1008888"/>
          </a:xfrm>
          <a:prstGeom prst="rect">
            <a:avLst/>
          </a:prstGeom>
          <a:noFill/>
          <a:ln>
            <a:noFill/>
          </a:ln>
        </p:spPr>
      </p:pic>
      <p:sp>
        <p:nvSpPr>
          <p:cNvPr id="391" name="Google Shape;391;g2805a5640c0_0_436"/>
          <p:cNvSpPr txBox="1">
            <a:spLocks noGrp="1"/>
          </p:cNvSpPr>
          <p:nvPr>
            <p:ph type="body" idx="1"/>
          </p:nvPr>
        </p:nvSpPr>
        <p:spPr>
          <a:xfrm>
            <a:off x="5640148" y="774059"/>
            <a:ext cx="6268500" cy="9207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SzPts val="2800"/>
              <a:buNone/>
              <a:defRPr/>
            </a:lvl1pPr>
            <a:lvl2pPr marL="914400" lvl="1" indent="-228600" algn="l" rtl="0">
              <a:lnSpc>
                <a:spcPct val="90000"/>
              </a:lnSpc>
              <a:spcBef>
                <a:spcPts val="500"/>
              </a:spcBef>
              <a:spcAft>
                <a:spcPts val="0"/>
              </a:spcAft>
              <a:buSzPts val="1800"/>
              <a:buNone/>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92" name="Google Shape;392;g2805a5640c0_0_436"/>
          <p:cNvSpPr txBox="1">
            <a:spLocks noGrp="1"/>
          </p:cNvSpPr>
          <p:nvPr>
            <p:ph type="body" idx="3"/>
          </p:nvPr>
        </p:nvSpPr>
        <p:spPr>
          <a:xfrm>
            <a:off x="5640147" y="2804027"/>
            <a:ext cx="6268500" cy="9207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SzPts val="2800"/>
              <a:buNone/>
              <a:defRPr/>
            </a:lvl1pPr>
            <a:lvl2pPr marL="914400" lvl="1" indent="-228600" algn="l" rtl="0">
              <a:lnSpc>
                <a:spcPct val="90000"/>
              </a:lnSpc>
              <a:spcBef>
                <a:spcPts val="500"/>
              </a:spcBef>
              <a:spcAft>
                <a:spcPts val="0"/>
              </a:spcAft>
              <a:buSzPts val="1800"/>
              <a:buNone/>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93" name="Google Shape;393;g2805a5640c0_0_436"/>
          <p:cNvSpPr txBox="1">
            <a:spLocks noGrp="1"/>
          </p:cNvSpPr>
          <p:nvPr>
            <p:ph type="body" idx="4"/>
          </p:nvPr>
        </p:nvSpPr>
        <p:spPr>
          <a:xfrm>
            <a:off x="5640147" y="4815706"/>
            <a:ext cx="6268500" cy="9207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SzPts val="2800"/>
              <a:buNone/>
              <a:defRPr/>
            </a:lvl1pPr>
            <a:lvl2pPr marL="914400" lvl="1" indent="-228600" algn="l" rtl="0">
              <a:lnSpc>
                <a:spcPct val="90000"/>
              </a:lnSpc>
              <a:spcBef>
                <a:spcPts val="500"/>
              </a:spcBef>
              <a:spcAft>
                <a:spcPts val="0"/>
              </a:spcAft>
              <a:buSzPts val="1800"/>
              <a:buNone/>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member_countries">
  <p:cSld name="member_countries">
    <p:spTree>
      <p:nvGrpSpPr>
        <p:cNvPr id="1" name="Shape 394"/>
        <p:cNvGrpSpPr/>
        <p:nvPr/>
      </p:nvGrpSpPr>
      <p:grpSpPr>
        <a:xfrm>
          <a:off x="0" y="0"/>
          <a:ext cx="0" cy="0"/>
          <a:chOff x="0" y="0"/>
          <a:chExt cx="0" cy="0"/>
        </a:xfrm>
      </p:grpSpPr>
      <p:grpSp>
        <p:nvGrpSpPr>
          <p:cNvPr id="395" name="Google Shape;395;g2805a5640c0_0_445"/>
          <p:cNvGrpSpPr/>
          <p:nvPr/>
        </p:nvGrpSpPr>
        <p:grpSpPr>
          <a:xfrm>
            <a:off x="941935" y="1416592"/>
            <a:ext cx="10329931" cy="646122"/>
            <a:chOff x="941935" y="1384772"/>
            <a:chExt cx="10329931" cy="646122"/>
          </a:xfrm>
        </p:grpSpPr>
        <p:grpSp>
          <p:nvGrpSpPr>
            <p:cNvPr id="396" name="Google Shape;396;g2805a5640c0_0_445"/>
            <p:cNvGrpSpPr/>
            <p:nvPr/>
          </p:nvGrpSpPr>
          <p:grpSpPr>
            <a:xfrm>
              <a:off x="941935" y="1384772"/>
              <a:ext cx="785101" cy="639355"/>
              <a:chOff x="941935" y="1384772"/>
              <a:chExt cx="785101" cy="639355"/>
            </a:xfrm>
          </p:grpSpPr>
          <p:pic>
            <p:nvPicPr>
              <p:cNvPr id="397" name="Google Shape;397;g2805a5640c0_0_445"/>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941935" y="1384772"/>
                <a:ext cx="785006" cy="472334"/>
              </a:xfrm>
              <a:prstGeom prst="rect">
                <a:avLst/>
              </a:prstGeom>
              <a:noFill/>
              <a:ln>
                <a:noFill/>
              </a:ln>
            </p:spPr>
          </p:pic>
          <p:sp>
            <p:nvSpPr>
              <p:cNvPr id="398" name="Google Shape;398;g2805a5640c0_0_445"/>
              <p:cNvSpPr txBox="1"/>
              <p:nvPr/>
            </p:nvSpPr>
            <p:spPr>
              <a:xfrm>
                <a:off x="941936" y="1824027"/>
                <a:ext cx="785100" cy="200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a:solidFill>
                      <a:schemeClr val="dk1"/>
                    </a:solidFill>
                    <a:latin typeface="Arial"/>
                    <a:ea typeface="Arial"/>
                    <a:cs typeface="Arial"/>
                    <a:sym typeface="Arial"/>
                  </a:rPr>
                  <a:t>Afghanistan</a:t>
                </a:r>
                <a:endParaRPr/>
              </a:p>
            </p:txBody>
          </p:sp>
        </p:grpSp>
        <p:grpSp>
          <p:nvGrpSpPr>
            <p:cNvPr id="399" name="Google Shape;399;g2805a5640c0_0_445"/>
            <p:cNvGrpSpPr/>
            <p:nvPr/>
          </p:nvGrpSpPr>
          <p:grpSpPr>
            <a:xfrm>
              <a:off x="10477533" y="1387328"/>
              <a:ext cx="794333" cy="643566"/>
              <a:chOff x="941935" y="2080681"/>
              <a:chExt cx="794333" cy="643566"/>
            </a:xfrm>
          </p:grpSpPr>
          <p:pic>
            <p:nvPicPr>
              <p:cNvPr id="400" name="Google Shape;400;g2805a5640c0_0_44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951262" y="2080681"/>
                <a:ext cx="785006" cy="472334"/>
              </a:xfrm>
              <a:prstGeom prst="rect">
                <a:avLst/>
              </a:prstGeom>
              <a:noFill/>
              <a:ln>
                <a:noFill/>
              </a:ln>
            </p:spPr>
          </p:pic>
          <p:sp>
            <p:nvSpPr>
              <p:cNvPr id="401" name="Google Shape;401;g2805a5640c0_0_445"/>
              <p:cNvSpPr txBox="1"/>
              <p:nvPr/>
            </p:nvSpPr>
            <p:spPr>
              <a:xfrm>
                <a:off x="941935" y="2524147"/>
                <a:ext cx="785100" cy="200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a:solidFill>
                      <a:schemeClr val="dk1"/>
                    </a:solidFill>
                    <a:latin typeface="Arial"/>
                    <a:ea typeface="Arial"/>
                    <a:cs typeface="Arial"/>
                    <a:sym typeface="Arial"/>
                  </a:rPr>
                  <a:t>Botswana</a:t>
                </a:r>
                <a:endParaRPr/>
              </a:p>
            </p:txBody>
          </p:sp>
        </p:grpSp>
        <p:grpSp>
          <p:nvGrpSpPr>
            <p:cNvPr id="402" name="Google Shape;402;g2805a5640c0_0_445"/>
            <p:cNvGrpSpPr/>
            <p:nvPr/>
          </p:nvGrpSpPr>
          <p:grpSpPr>
            <a:xfrm>
              <a:off x="2302570" y="1386041"/>
              <a:ext cx="786675" cy="638086"/>
              <a:chOff x="2526878" y="1386041"/>
              <a:chExt cx="786675" cy="638086"/>
            </a:xfrm>
          </p:grpSpPr>
          <p:pic>
            <p:nvPicPr>
              <p:cNvPr id="403" name="Google Shape;403;g2805a5640c0_0_445"/>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528547" y="1386041"/>
                <a:ext cx="785006" cy="472334"/>
              </a:xfrm>
              <a:prstGeom prst="rect">
                <a:avLst/>
              </a:prstGeom>
              <a:noFill/>
              <a:ln>
                <a:noFill/>
              </a:ln>
            </p:spPr>
          </p:pic>
          <p:sp>
            <p:nvSpPr>
              <p:cNvPr id="404" name="Google Shape;404;g2805a5640c0_0_445"/>
              <p:cNvSpPr txBox="1"/>
              <p:nvPr/>
            </p:nvSpPr>
            <p:spPr>
              <a:xfrm>
                <a:off x="2526878" y="1824027"/>
                <a:ext cx="785100" cy="200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a:solidFill>
                      <a:schemeClr val="dk1"/>
                    </a:solidFill>
                    <a:latin typeface="Arial"/>
                    <a:ea typeface="Arial"/>
                    <a:cs typeface="Arial"/>
                    <a:sym typeface="Arial"/>
                  </a:rPr>
                  <a:t>Anguilla</a:t>
                </a:r>
                <a:endParaRPr/>
              </a:p>
            </p:txBody>
          </p:sp>
        </p:grpSp>
        <p:grpSp>
          <p:nvGrpSpPr>
            <p:cNvPr id="405" name="Google Shape;405;g2805a5640c0_0_445"/>
            <p:cNvGrpSpPr/>
            <p:nvPr/>
          </p:nvGrpSpPr>
          <p:grpSpPr>
            <a:xfrm>
              <a:off x="3664873" y="1386041"/>
              <a:ext cx="793552" cy="638086"/>
              <a:chOff x="4097410" y="1386041"/>
              <a:chExt cx="793552" cy="638086"/>
            </a:xfrm>
          </p:grpSpPr>
          <p:pic>
            <p:nvPicPr>
              <p:cNvPr id="406" name="Google Shape;406;g2805a5640c0_0_445"/>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4105956" y="1386041"/>
                <a:ext cx="785006" cy="472334"/>
              </a:xfrm>
              <a:prstGeom prst="rect">
                <a:avLst/>
              </a:prstGeom>
              <a:noFill/>
              <a:ln>
                <a:noFill/>
              </a:ln>
            </p:spPr>
          </p:pic>
          <p:sp>
            <p:nvSpPr>
              <p:cNvPr id="407" name="Google Shape;407;g2805a5640c0_0_445"/>
              <p:cNvSpPr txBox="1"/>
              <p:nvPr/>
            </p:nvSpPr>
            <p:spPr>
              <a:xfrm>
                <a:off x="4097410" y="1824027"/>
                <a:ext cx="785100" cy="200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a:solidFill>
                      <a:schemeClr val="dk1"/>
                    </a:solidFill>
                    <a:latin typeface="Arial"/>
                    <a:ea typeface="Arial"/>
                    <a:cs typeface="Arial"/>
                    <a:sym typeface="Arial"/>
                  </a:rPr>
                  <a:t>Australia</a:t>
                </a:r>
                <a:endParaRPr/>
              </a:p>
            </p:txBody>
          </p:sp>
        </p:grpSp>
        <p:grpSp>
          <p:nvGrpSpPr>
            <p:cNvPr id="408" name="Google Shape;408;g2805a5640c0_0_445"/>
            <p:cNvGrpSpPr/>
            <p:nvPr/>
          </p:nvGrpSpPr>
          <p:grpSpPr>
            <a:xfrm>
              <a:off x="5034053" y="1396430"/>
              <a:ext cx="785100" cy="627697"/>
              <a:chOff x="5687584" y="1396430"/>
              <a:chExt cx="785100" cy="627697"/>
            </a:xfrm>
          </p:grpSpPr>
          <p:pic>
            <p:nvPicPr>
              <p:cNvPr id="409" name="Google Shape;409;g2805a5640c0_0_445"/>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5693296" y="1396430"/>
                <a:ext cx="778353" cy="472334"/>
              </a:xfrm>
              <a:prstGeom prst="rect">
                <a:avLst/>
              </a:prstGeom>
              <a:noFill/>
              <a:ln>
                <a:noFill/>
              </a:ln>
            </p:spPr>
          </p:pic>
          <p:sp>
            <p:nvSpPr>
              <p:cNvPr id="410" name="Google Shape;410;g2805a5640c0_0_445"/>
              <p:cNvSpPr txBox="1"/>
              <p:nvPr/>
            </p:nvSpPr>
            <p:spPr>
              <a:xfrm>
                <a:off x="5687584" y="1824027"/>
                <a:ext cx="785100" cy="200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a:solidFill>
                      <a:schemeClr val="dk1"/>
                    </a:solidFill>
                    <a:latin typeface="Arial"/>
                    <a:ea typeface="Arial"/>
                    <a:cs typeface="Arial"/>
                    <a:sym typeface="Arial"/>
                  </a:rPr>
                  <a:t>Bahamas</a:t>
                </a:r>
                <a:endParaRPr/>
              </a:p>
            </p:txBody>
          </p:sp>
        </p:grpSp>
        <p:grpSp>
          <p:nvGrpSpPr>
            <p:cNvPr id="411" name="Google Shape;411;g2805a5640c0_0_445"/>
            <p:cNvGrpSpPr/>
            <p:nvPr/>
          </p:nvGrpSpPr>
          <p:grpSpPr>
            <a:xfrm>
              <a:off x="6394687" y="1396430"/>
              <a:ext cx="785728" cy="627697"/>
              <a:chOff x="7295083" y="1396430"/>
              <a:chExt cx="785728" cy="627697"/>
            </a:xfrm>
          </p:grpSpPr>
          <p:pic>
            <p:nvPicPr>
              <p:cNvPr id="412" name="Google Shape;412;g2805a5640c0_0_445"/>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7295083" y="1396430"/>
                <a:ext cx="785006" cy="472334"/>
              </a:xfrm>
              <a:prstGeom prst="rect">
                <a:avLst/>
              </a:prstGeom>
              <a:noFill/>
              <a:ln>
                <a:noFill/>
              </a:ln>
            </p:spPr>
          </p:pic>
          <p:sp>
            <p:nvSpPr>
              <p:cNvPr id="413" name="Google Shape;413;g2805a5640c0_0_445"/>
              <p:cNvSpPr txBox="1"/>
              <p:nvPr/>
            </p:nvSpPr>
            <p:spPr>
              <a:xfrm>
                <a:off x="7295711" y="1824027"/>
                <a:ext cx="785100" cy="200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a:solidFill>
                      <a:schemeClr val="dk1"/>
                    </a:solidFill>
                    <a:latin typeface="Arial"/>
                    <a:ea typeface="Arial"/>
                    <a:cs typeface="Arial"/>
                    <a:sym typeface="Arial"/>
                  </a:rPr>
                  <a:t>Bangladesh</a:t>
                </a:r>
                <a:endParaRPr/>
              </a:p>
            </p:txBody>
          </p:sp>
        </p:grpSp>
        <p:grpSp>
          <p:nvGrpSpPr>
            <p:cNvPr id="414" name="Google Shape;414;g2805a5640c0_0_445"/>
            <p:cNvGrpSpPr/>
            <p:nvPr/>
          </p:nvGrpSpPr>
          <p:grpSpPr>
            <a:xfrm>
              <a:off x="7755949" y="1396430"/>
              <a:ext cx="785415" cy="632782"/>
              <a:chOff x="8907326" y="1396430"/>
              <a:chExt cx="785415" cy="632782"/>
            </a:xfrm>
          </p:grpSpPr>
          <p:pic>
            <p:nvPicPr>
              <p:cNvPr id="415" name="Google Shape;415;g2805a5640c0_0_445"/>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8907326" y="1396430"/>
                <a:ext cx="785006" cy="472334"/>
              </a:xfrm>
              <a:prstGeom prst="rect">
                <a:avLst/>
              </a:prstGeom>
              <a:noFill/>
              <a:ln>
                <a:noFill/>
              </a:ln>
            </p:spPr>
          </p:pic>
          <p:sp>
            <p:nvSpPr>
              <p:cNvPr id="416" name="Google Shape;416;g2805a5640c0_0_445"/>
              <p:cNvSpPr txBox="1"/>
              <p:nvPr/>
            </p:nvSpPr>
            <p:spPr>
              <a:xfrm>
                <a:off x="8907641" y="1829112"/>
                <a:ext cx="785100" cy="200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a:solidFill>
                      <a:schemeClr val="dk1"/>
                    </a:solidFill>
                    <a:latin typeface="Arial"/>
                    <a:ea typeface="Arial"/>
                    <a:cs typeface="Arial"/>
                    <a:sym typeface="Arial"/>
                  </a:rPr>
                  <a:t>Barbados</a:t>
                </a:r>
                <a:endParaRPr/>
              </a:p>
            </p:txBody>
          </p:sp>
        </p:grpSp>
        <p:grpSp>
          <p:nvGrpSpPr>
            <p:cNvPr id="417" name="Google Shape;417;g2805a5640c0_0_445"/>
            <p:cNvGrpSpPr/>
            <p:nvPr/>
          </p:nvGrpSpPr>
          <p:grpSpPr>
            <a:xfrm>
              <a:off x="9116898" y="1396430"/>
              <a:ext cx="785100" cy="627697"/>
              <a:chOff x="10495001" y="1396430"/>
              <a:chExt cx="785100" cy="627697"/>
            </a:xfrm>
          </p:grpSpPr>
          <p:pic>
            <p:nvPicPr>
              <p:cNvPr id="418" name="Google Shape;418;g2805a5640c0_0_445"/>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10495001" y="1396430"/>
                <a:ext cx="785006" cy="472334"/>
              </a:xfrm>
              <a:prstGeom prst="rect">
                <a:avLst/>
              </a:prstGeom>
              <a:noFill/>
              <a:ln>
                <a:noFill/>
              </a:ln>
            </p:spPr>
          </p:pic>
          <p:sp>
            <p:nvSpPr>
              <p:cNvPr id="419" name="Google Shape;419;g2805a5640c0_0_445"/>
              <p:cNvSpPr txBox="1"/>
              <p:nvPr/>
            </p:nvSpPr>
            <p:spPr>
              <a:xfrm>
                <a:off x="10495001" y="1824027"/>
                <a:ext cx="785100" cy="200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a:solidFill>
                      <a:schemeClr val="dk1"/>
                    </a:solidFill>
                    <a:latin typeface="Arial"/>
                    <a:ea typeface="Arial"/>
                    <a:cs typeface="Arial"/>
                    <a:sym typeface="Arial"/>
                  </a:rPr>
                  <a:t>Bermuda</a:t>
                </a:r>
                <a:endParaRPr/>
              </a:p>
            </p:txBody>
          </p:sp>
        </p:grpSp>
      </p:grpSp>
      <p:grpSp>
        <p:nvGrpSpPr>
          <p:cNvPr id="420" name="Google Shape;420;g2805a5640c0_0_445"/>
          <p:cNvGrpSpPr/>
          <p:nvPr/>
        </p:nvGrpSpPr>
        <p:grpSpPr>
          <a:xfrm>
            <a:off x="726812" y="2133534"/>
            <a:ext cx="10556629" cy="672503"/>
            <a:chOff x="726812" y="2056829"/>
            <a:chExt cx="10556629" cy="672503"/>
          </a:xfrm>
        </p:grpSpPr>
        <p:grpSp>
          <p:nvGrpSpPr>
            <p:cNvPr id="421" name="Google Shape;421;g2805a5640c0_0_445"/>
            <p:cNvGrpSpPr/>
            <p:nvPr/>
          </p:nvGrpSpPr>
          <p:grpSpPr>
            <a:xfrm>
              <a:off x="10489108" y="2056829"/>
              <a:ext cx="794333" cy="647282"/>
              <a:chOff x="941935" y="2776965"/>
              <a:chExt cx="794333" cy="647282"/>
            </a:xfrm>
          </p:grpSpPr>
          <p:pic>
            <p:nvPicPr>
              <p:cNvPr id="422" name="Google Shape;422;g2805a5640c0_0_445"/>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951262" y="2776965"/>
                <a:ext cx="785006" cy="472334"/>
              </a:xfrm>
              <a:prstGeom prst="rect">
                <a:avLst/>
              </a:prstGeom>
              <a:noFill/>
              <a:ln>
                <a:noFill/>
              </a:ln>
            </p:spPr>
          </p:pic>
          <p:sp>
            <p:nvSpPr>
              <p:cNvPr id="423" name="Google Shape;423;g2805a5640c0_0_445"/>
              <p:cNvSpPr txBox="1"/>
              <p:nvPr/>
            </p:nvSpPr>
            <p:spPr>
              <a:xfrm>
                <a:off x="941935" y="3224147"/>
                <a:ext cx="785100" cy="200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a:solidFill>
                      <a:schemeClr val="dk1"/>
                    </a:solidFill>
                    <a:latin typeface="Arial"/>
                    <a:ea typeface="Arial"/>
                    <a:cs typeface="Arial"/>
                    <a:sym typeface="Arial"/>
                  </a:rPr>
                  <a:t>Colombia</a:t>
                </a:r>
                <a:endParaRPr/>
              </a:p>
            </p:txBody>
          </p:sp>
        </p:grpSp>
        <p:grpSp>
          <p:nvGrpSpPr>
            <p:cNvPr id="424" name="Google Shape;424;g2805a5640c0_0_445"/>
            <p:cNvGrpSpPr/>
            <p:nvPr/>
          </p:nvGrpSpPr>
          <p:grpSpPr>
            <a:xfrm>
              <a:off x="726812" y="2080681"/>
              <a:ext cx="1201800" cy="643566"/>
              <a:chOff x="2325797" y="2080681"/>
              <a:chExt cx="1201800" cy="643566"/>
            </a:xfrm>
          </p:grpSpPr>
          <p:pic>
            <p:nvPicPr>
              <p:cNvPr id="425" name="Google Shape;425;g2805a5640c0_0_445"/>
              <p:cNvPicPr preferRelativeResize="0"/>
              <p:nvPr/>
            </p:nvPicPr>
            <p:blipFill rotWithShape="1">
              <a:blip r:embed="rId11" cstate="email">
                <a:alphaModFix/>
                <a:extLst>
                  <a:ext uri="{28A0092B-C50C-407E-A947-70E740481C1C}">
                    <a14:useLocalDpi xmlns:a14="http://schemas.microsoft.com/office/drawing/2010/main"/>
                  </a:ext>
                </a:extLst>
              </a:blip>
              <a:srcRect/>
              <a:stretch/>
            </p:blipFill>
            <p:spPr>
              <a:xfrm>
                <a:off x="2535409" y="2080681"/>
                <a:ext cx="785006" cy="472334"/>
              </a:xfrm>
              <a:prstGeom prst="rect">
                <a:avLst/>
              </a:prstGeom>
              <a:noFill/>
              <a:ln>
                <a:noFill/>
              </a:ln>
            </p:spPr>
          </p:pic>
          <p:sp>
            <p:nvSpPr>
              <p:cNvPr id="426" name="Google Shape;426;g2805a5640c0_0_445"/>
              <p:cNvSpPr txBox="1"/>
              <p:nvPr/>
            </p:nvSpPr>
            <p:spPr>
              <a:xfrm>
                <a:off x="2325797" y="2524147"/>
                <a:ext cx="1201800" cy="200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a:solidFill>
                      <a:schemeClr val="dk1"/>
                    </a:solidFill>
                    <a:latin typeface="Arial"/>
                    <a:ea typeface="Arial"/>
                    <a:cs typeface="Arial"/>
                    <a:sym typeface="Arial"/>
                  </a:rPr>
                  <a:t>British Virgin Islands</a:t>
                </a:r>
                <a:endParaRPr/>
              </a:p>
            </p:txBody>
          </p:sp>
        </p:grpSp>
        <p:grpSp>
          <p:nvGrpSpPr>
            <p:cNvPr id="427" name="Google Shape;427;g2805a5640c0_0_445"/>
            <p:cNvGrpSpPr/>
            <p:nvPr/>
          </p:nvGrpSpPr>
          <p:grpSpPr>
            <a:xfrm>
              <a:off x="2439330" y="2080681"/>
              <a:ext cx="972000" cy="643566"/>
              <a:chOff x="4012965" y="2080681"/>
              <a:chExt cx="972000" cy="643566"/>
            </a:xfrm>
          </p:grpSpPr>
          <p:pic>
            <p:nvPicPr>
              <p:cNvPr id="428" name="Google Shape;428;g2805a5640c0_0_445"/>
              <p:cNvPicPr preferRelativeResize="0"/>
              <p:nvPr/>
            </p:nvPicPr>
            <p:blipFill rotWithShape="1">
              <a:blip r:embed="rId12" cstate="email">
                <a:alphaModFix/>
                <a:extLst>
                  <a:ext uri="{28A0092B-C50C-407E-A947-70E740481C1C}">
                    <a14:useLocalDpi xmlns:a14="http://schemas.microsoft.com/office/drawing/2010/main"/>
                  </a:ext>
                </a:extLst>
              </a:blip>
              <a:srcRect/>
              <a:stretch/>
            </p:blipFill>
            <p:spPr>
              <a:xfrm>
                <a:off x="4105146" y="2080681"/>
                <a:ext cx="785006" cy="472334"/>
              </a:xfrm>
              <a:prstGeom prst="rect">
                <a:avLst/>
              </a:prstGeom>
              <a:noFill/>
              <a:ln>
                <a:noFill/>
              </a:ln>
            </p:spPr>
          </p:pic>
          <p:sp>
            <p:nvSpPr>
              <p:cNvPr id="429" name="Google Shape;429;g2805a5640c0_0_445"/>
              <p:cNvSpPr txBox="1"/>
              <p:nvPr/>
            </p:nvSpPr>
            <p:spPr>
              <a:xfrm>
                <a:off x="4012965" y="2524147"/>
                <a:ext cx="972000" cy="200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a:solidFill>
                      <a:schemeClr val="dk1"/>
                    </a:solidFill>
                    <a:latin typeface="Arial"/>
                    <a:ea typeface="Arial"/>
                    <a:cs typeface="Arial"/>
                    <a:sym typeface="Arial"/>
                  </a:rPr>
                  <a:t>Brunei Darussalam</a:t>
                </a:r>
                <a:endParaRPr/>
              </a:p>
            </p:txBody>
          </p:sp>
        </p:grpSp>
        <p:grpSp>
          <p:nvGrpSpPr>
            <p:cNvPr id="430" name="Google Shape;430;g2805a5640c0_0_445"/>
            <p:cNvGrpSpPr/>
            <p:nvPr/>
          </p:nvGrpSpPr>
          <p:grpSpPr>
            <a:xfrm>
              <a:off x="4102109" y="2080681"/>
              <a:ext cx="791948" cy="643566"/>
              <a:chOff x="5687583" y="2080681"/>
              <a:chExt cx="791948" cy="643566"/>
            </a:xfrm>
          </p:grpSpPr>
          <p:pic>
            <p:nvPicPr>
              <p:cNvPr id="431" name="Google Shape;431;g2805a5640c0_0_445"/>
              <p:cNvPicPr preferRelativeResize="0"/>
              <p:nvPr/>
            </p:nvPicPr>
            <p:blipFill rotWithShape="1">
              <a:blip r:embed="rId13" cstate="email">
                <a:alphaModFix/>
                <a:extLst>
                  <a:ext uri="{28A0092B-C50C-407E-A947-70E740481C1C}">
                    <a14:useLocalDpi xmlns:a14="http://schemas.microsoft.com/office/drawing/2010/main"/>
                  </a:ext>
                </a:extLst>
              </a:blip>
              <a:srcRect/>
              <a:stretch/>
            </p:blipFill>
            <p:spPr>
              <a:xfrm>
                <a:off x="5694525" y="2080681"/>
                <a:ext cx="785006" cy="472334"/>
              </a:xfrm>
              <a:prstGeom prst="rect">
                <a:avLst/>
              </a:prstGeom>
              <a:noFill/>
              <a:ln>
                <a:noFill/>
              </a:ln>
            </p:spPr>
          </p:pic>
          <p:sp>
            <p:nvSpPr>
              <p:cNvPr id="432" name="Google Shape;432;g2805a5640c0_0_445"/>
              <p:cNvSpPr txBox="1"/>
              <p:nvPr/>
            </p:nvSpPr>
            <p:spPr>
              <a:xfrm>
                <a:off x="5687583" y="2524147"/>
                <a:ext cx="785100" cy="200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a:solidFill>
                      <a:schemeClr val="dk1"/>
                    </a:solidFill>
                    <a:latin typeface="Arial"/>
                    <a:ea typeface="Arial"/>
                    <a:cs typeface="Arial"/>
                    <a:sym typeface="Arial"/>
                  </a:rPr>
                  <a:t>Burundi</a:t>
                </a:r>
                <a:endParaRPr/>
              </a:p>
            </p:txBody>
          </p:sp>
        </p:grpSp>
        <p:grpSp>
          <p:nvGrpSpPr>
            <p:cNvPr id="433" name="Google Shape;433;g2805a5640c0_0_445"/>
            <p:cNvGrpSpPr/>
            <p:nvPr/>
          </p:nvGrpSpPr>
          <p:grpSpPr>
            <a:xfrm>
              <a:off x="5686355" y="2080681"/>
              <a:ext cx="791153" cy="643566"/>
              <a:chOff x="7295710" y="2080681"/>
              <a:chExt cx="791153" cy="643566"/>
            </a:xfrm>
          </p:grpSpPr>
          <p:pic>
            <p:nvPicPr>
              <p:cNvPr id="434" name="Google Shape;434;g2805a5640c0_0_445"/>
              <p:cNvPicPr preferRelativeResize="0"/>
              <p:nvPr/>
            </p:nvPicPr>
            <p:blipFill rotWithShape="1">
              <a:blip r:embed="rId14" cstate="email">
                <a:alphaModFix/>
                <a:extLst>
                  <a:ext uri="{28A0092B-C50C-407E-A947-70E740481C1C}">
                    <a14:useLocalDpi xmlns:a14="http://schemas.microsoft.com/office/drawing/2010/main"/>
                  </a:ext>
                </a:extLst>
              </a:blip>
              <a:srcRect/>
              <a:stretch/>
            </p:blipFill>
            <p:spPr>
              <a:xfrm>
                <a:off x="7301857" y="2080681"/>
                <a:ext cx="785006" cy="472334"/>
              </a:xfrm>
              <a:prstGeom prst="rect">
                <a:avLst/>
              </a:prstGeom>
              <a:noFill/>
              <a:ln>
                <a:noFill/>
              </a:ln>
            </p:spPr>
          </p:pic>
          <p:sp>
            <p:nvSpPr>
              <p:cNvPr id="435" name="Google Shape;435;g2805a5640c0_0_445"/>
              <p:cNvSpPr txBox="1"/>
              <p:nvPr/>
            </p:nvSpPr>
            <p:spPr>
              <a:xfrm>
                <a:off x="7295710" y="2524147"/>
                <a:ext cx="785100" cy="200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a:solidFill>
                      <a:schemeClr val="dk1"/>
                    </a:solidFill>
                    <a:latin typeface="Arial"/>
                    <a:ea typeface="Arial"/>
                    <a:cs typeface="Arial"/>
                    <a:sym typeface="Arial"/>
                  </a:rPr>
                  <a:t>Canada</a:t>
                </a:r>
                <a:endParaRPr/>
              </a:p>
            </p:txBody>
          </p:sp>
        </p:grpSp>
        <p:grpSp>
          <p:nvGrpSpPr>
            <p:cNvPr id="436" name="Google Shape;436;g2805a5640c0_0_445"/>
            <p:cNvGrpSpPr/>
            <p:nvPr/>
          </p:nvGrpSpPr>
          <p:grpSpPr>
            <a:xfrm>
              <a:off x="7299181" y="2085766"/>
              <a:ext cx="790358" cy="643566"/>
              <a:chOff x="8907640" y="2085766"/>
              <a:chExt cx="790358" cy="643566"/>
            </a:xfrm>
          </p:grpSpPr>
          <p:pic>
            <p:nvPicPr>
              <p:cNvPr id="437" name="Google Shape;437;g2805a5640c0_0_445"/>
              <p:cNvPicPr preferRelativeResize="0"/>
              <p:nvPr/>
            </p:nvPicPr>
            <p:blipFill rotWithShape="1">
              <a:blip r:embed="rId15" cstate="email">
                <a:alphaModFix/>
                <a:extLst>
                  <a:ext uri="{28A0092B-C50C-407E-A947-70E740481C1C}">
                    <a14:useLocalDpi xmlns:a14="http://schemas.microsoft.com/office/drawing/2010/main"/>
                  </a:ext>
                </a:extLst>
              </a:blip>
              <a:srcRect/>
              <a:stretch/>
            </p:blipFill>
            <p:spPr>
              <a:xfrm>
                <a:off x="8912992" y="2085766"/>
                <a:ext cx="785006" cy="472334"/>
              </a:xfrm>
              <a:prstGeom prst="rect">
                <a:avLst/>
              </a:prstGeom>
              <a:noFill/>
              <a:ln>
                <a:noFill/>
              </a:ln>
            </p:spPr>
          </p:pic>
          <p:sp>
            <p:nvSpPr>
              <p:cNvPr id="438" name="Google Shape;438;g2805a5640c0_0_445"/>
              <p:cNvSpPr txBox="1"/>
              <p:nvPr/>
            </p:nvSpPr>
            <p:spPr>
              <a:xfrm>
                <a:off x="8907640" y="2529232"/>
                <a:ext cx="785100" cy="200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a:solidFill>
                      <a:schemeClr val="dk1"/>
                    </a:solidFill>
                    <a:latin typeface="Arial"/>
                    <a:ea typeface="Arial"/>
                    <a:cs typeface="Arial"/>
                    <a:sym typeface="Arial"/>
                  </a:rPr>
                  <a:t>Chile</a:t>
                </a:r>
                <a:endParaRPr/>
              </a:p>
            </p:txBody>
          </p:sp>
        </p:grpSp>
        <p:grpSp>
          <p:nvGrpSpPr>
            <p:cNvPr id="439" name="Google Shape;439;g2805a5640c0_0_445"/>
            <p:cNvGrpSpPr/>
            <p:nvPr/>
          </p:nvGrpSpPr>
          <p:grpSpPr>
            <a:xfrm>
              <a:off x="8919639" y="2076167"/>
              <a:ext cx="789560" cy="648080"/>
              <a:chOff x="10495000" y="2076167"/>
              <a:chExt cx="789560" cy="648080"/>
            </a:xfrm>
          </p:grpSpPr>
          <p:pic>
            <p:nvPicPr>
              <p:cNvPr id="440" name="Google Shape;440;g2805a5640c0_0_445"/>
              <p:cNvPicPr preferRelativeResize="0"/>
              <p:nvPr/>
            </p:nvPicPr>
            <p:blipFill rotWithShape="1">
              <a:blip r:embed="rId16" cstate="email">
                <a:alphaModFix/>
                <a:extLst>
                  <a:ext uri="{28A0092B-C50C-407E-A947-70E740481C1C}">
                    <a14:useLocalDpi xmlns:a14="http://schemas.microsoft.com/office/drawing/2010/main"/>
                  </a:ext>
                </a:extLst>
              </a:blip>
              <a:srcRect/>
              <a:stretch/>
            </p:blipFill>
            <p:spPr>
              <a:xfrm>
                <a:off x="10499554" y="2076167"/>
                <a:ext cx="785006" cy="472334"/>
              </a:xfrm>
              <a:prstGeom prst="rect">
                <a:avLst/>
              </a:prstGeom>
              <a:noFill/>
              <a:ln>
                <a:noFill/>
              </a:ln>
            </p:spPr>
          </p:pic>
          <p:sp>
            <p:nvSpPr>
              <p:cNvPr id="441" name="Google Shape;441;g2805a5640c0_0_445"/>
              <p:cNvSpPr txBox="1"/>
              <p:nvPr/>
            </p:nvSpPr>
            <p:spPr>
              <a:xfrm>
                <a:off x="10495000" y="2524147"/>
                <a:ext cx="785100" cy="200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a:solidFill>
                      <a:schemeClr val="dk1"/>
                    </a:solidFill>
                    <a:latin typeface="Arial"/>
                    <a:ea typeface="Arial"/>
                    <a:cs typeface="Arial"/>
                    <a:sym typeface="Arial"/>
                  </a:rPr>
                  <a:t>China</a:t>
                </a:r>
                <a:endParaRPr/>
              </a:p>
            </p:txBody>
          </p:sp>
        </p:grpSp>
      </p:grpSp>
      <p:grpSp>
        <p:nvGrpSpPr>
          <p:cNvPr id="442" name="Google Shape;442;g2805a5640c0_0_445"/>
          <p:cNvGrpSpPr/>
          <p:nvPr/>
        </p:nvGrpSpPr>
        <p:grpSpPr>
          <a:xfrm>
            <a:off x="940707" y="3528475"/>
            <a:ext cx="10355056" cy="650846"/>
            <a:chOff x="940707" y="3471497"/>
            <a:chExt cx="10355056" cy="650846"/>
          </a:xfrm>
        </p:grpSpPr>
        <p:grpSp>
          <p:nvGrpSpPr>
            <p:cNvPr id="443" name="Google Shape;443;g2805a5640c0_0_445"/>
            <p:cNvGrpSpPr/>
            <p:nvPr/>
          </p:nvGrpSpPr>
          <p:grpSpPr>
            <a:xfrm>
              <a:off x="940707" y="3475153"/>
              <a:ext cx="791008" cy="642105"/>
              <a:chOff x="940707" y="3475153"/>
              <a:chExt cx="791008" cy="642105"/>
            </a:xfrm>
          </p:grpSpPr>
          <p:pic>
            <p:nvPicPr>
              <p:cNvPr id="444" name="Google Shape;444;g2805a5640c0_0_445"/>
              <p:cNvPicPr preferRelativeResize="0"/>
              <p:nvPr/>
            </p:nvPicPr>
            <p:blipFill rotWithShape="1">
              <a:blip r:embed="rId17" cstate="email">
                <a:alphaModFix/>
                <a:extLst>
                  <a:ext uri="{28A0092B-C50C-407E-A947-70E740481C1C}">
                    <a14:useLocalDpi xmlns:a14="http://schemas.microsoft.com/office/drawing/2010/main"/>
                  </a:ext>
                </a:extLst>
              </a:blip>
              <a:srcRect/>
              <a:stretch/>
            </p:blipFill>
            <p:spPr>
              <a:xfrm>
                <a:off x="946709" y="3475153"/>
                <a:ext cx="785006" cy="472334"/>
              </a:xfrm>
              <a:prstGeom prst="rect">
                <a:avLst/>
              </a:prstGeom>
              <a:noFill/>
              <a:ln>
                <a:noFill/>
              </a:ln>
            </p:spPr>
          </p:pic>
          <p:sp>
            <p:nvSpPr>
              <p:cNvPr id="445" name="Google Shape;445;g2805a5640c0_0_445"/>
              <p:cNvSpPr txBox="1"/>
              <p:nvPr/>
            </p:nvSpPr>
            <p:spPr>
              <a:xfrm>
                <a:off x="940707" y="3917158"/>
                <a:ext cx="785100" cy="200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a:solidFill>
                      <a:schemeClr val="dk1"/>
                    </a:solidFill>
                    <a:latin typeface="Arial"/>
                    <a:ea typeface="Arial"/>
                    <a:cs typeface="Arial"/>
                    <a:sym typeface="Arial"/>
                  </a:rPr>
                  <a:t>Guyana</a:t>
                </a:r>
                <a:endParaRPr/>
              </a:p>
            </p:txBody>
          </p:sp>
        </p:grpSp>
        <p:grpSp>
          <p:nvGrpSpPr>
            <p:cNvPr id="446" name="Google Shape;446;g2805a5640c0_0_445"/>
            <p:cNvGrpSpPr/>
            <p:nvPr/>
          </p:nvGrpSpPr>
          <p:grpSpPr>
            <a:xfrm>
              <a:off x="2535411" y="3475153"/>
              <a:ext cx="785006" cy="642105"/>
              <a:chOff x="2535411" y="3475153"/>
              <a:chExt cx="785006" cy="642105"/>
            </a:xfrm>
          </p:grpSpPr>
          <p:pic>
            <p:nvPicPr>
              <p:cNvPr id="447" name="Google Shape;447;g2805a5640c0_0_445"/>
              <p:cNvPicPr preferRelativeResize="0"/>
              <p:nvPr/>
            </p:nvPicPr>
            <p:blipFill rotWithShape="1">
              <a:blip r:embed="rId18" cstate="email">
                <a:alphaModFix/>
                <a:extLst>
                  <a:ext uri="{28A0092B-C50C-407E-A947-70E740481C1C}">
                    <a14:useLocalDpi xmlns:a14="http://schemas.microsoft.com/office/drawing/2010/main"/>
                  </a:ext>
                </a:extLst>
              </a:blip>
              <a:srcRect/>
              <a:stretch/>
            </p:blipFill>
            <p:spPr>
              <a:xfrm>
                <a:off x="2535411" y="3475153"/>
                <a:ext cx="785006" cy="472334"/>
              </a:xfrm>
              <a:prstGeom prst="rect">
                <a:avLst/>
              </a:prstGeom>
              <a:noFill/>
              <a:ln>
                <a:noFill/>
              </a:ln>
            </p:spPr>
          </p:pic>
          <p:sp>
            <p:nvSpPr>
              <p:cNvPr id="448" name="Google Shape;448;g2805a5640c0_0_445"/>
              <p:cNvSpPr txBox="1"/>
              <p:nvPr/>
            </p:nvSpPr>
            <p:spPr>
              <a:xfrm>
                <a:off x="2547063" y="3917158"/>
                <a:ext cx="760200" cy="200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a:solidFill>
                      <a:schemeClr val="dk1"/>
                    </a:solidFill>
                    <a:latin typeface="Arial"/>
                    <a:ea typeface="Arial"/>
                    <a:cs typeface="Arial"/>
                    <a:sym typeface="Arial"/>
                  </a:rPr>
                  <a:t>India</a:t>
                </a:r>
                <a:endParaRPr/>
              </a:p>
            </p:txBody>
          </p:sp>
        </p:grpSp>
        <p:grpSp>
          <p:nvGrpSpPr>
            <p:cNvPr id="449" name="Google Shape;449;g2805a5640c0_0_445"/>
            <p:cNvGrpSpPr/>
            <p:nvPr/>
          </p:nvGrpSpPr>
          <p:grpSpPr>
            <a:xfrm>
              <a:off x="4109703" y="3475153"/>
              <a:ext cx="785006" cy="642105"/>
              <a:chOff x="4109703" y="3475153"/>
              <a:chExt cx="785006" cy="642105"/>
            </a:xfrm>
          </p:grpSpPr>
          <p:pic>
            <p:nvPicPr>
              <p:cNvPr id="450" name="Google Shape;450;g2805a5640c0_0_445"/>
              <p:cNvPicPr preferRelativeResize="0"/>
              <p:nvPr/>
            </p:nvPicPr>
            <p:blipFill rotWithShape="1">
              <a:blip r:embed="rId19" cstate="email">
                <a:alphaModFix/>
                <a:extLst>
                  <a:ext uri="{28A0092B-C50C-407E-A947-70E740481C1C}">
                    <a14:useLocalDpi xmlns:a14="http://schemas.microsoft.com/office/drawing/2010/main"/>
                  </a:ext>
                </a:extLst>
              </a:blip>
              <a:srcRect/>
              <a:stretch/>
            </p:blipFill>
            <p:spPr>
              <a:xfrm>
                <a:off x="4109703" y="3475153"/>
                <a:ext cx="785006" cy="472334"/>
              </a:xfrm>
              <a:prstGeom prst="rect">
                <a:avLst/>
              </a:prstGeom>
              <a:noFill/>
              <a:ln>
                <a:noFill/>
              </a:ln>
            </p:spPr>
          </p:pic>
          <p:sp>
            <p:nvSpPr>
              <p:cNvPr id="451" name="Google Shape;451;g2805a5640c0_0_445"/>
              <p:cNvSpPr txBox="1"/>
              <p:nvPr/>
            </p:nvSpPr>
            <p:spPr>
              <a:xfrm>
                <a:off x="4113187" y="3917158"/>
                <a:ext cx="780900" cy="200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a:solidFill>
                      <a:schemeClr val="dk1"/>
                    </a:solidFill>
                    <a:latin typeface="Arial"/>
                    <a:ea typeface="Arial"/>
                    <a:cs typeface="Arial"/>
                    <a:sym typeface="Arial"/>
                  </a:rPr>
                  <a:t>Jamaica</a:t>
                </a:r>
                <a:endParaRPr/>
              </a:p>
            </p:txBody>
          </p:sp>
        </p:grpSp>
        <p:grpSp>
          <p:nvGrpSpPr>
            <p:cNvPr id="452" name="Google Shape;452;g2805a5640c0_0_445"/>
            <p:cNvGrpSpPr/>
            <p:nvPr/>
          </p:nvGrpSpPr>
          <p:grpSpPr>
            <a:xfrm>
              <a:off x="5686355" y="3477107"/>
              <a:ext cx="802288" cy="640151"/>
              <a:chOff x="5686355" y="3477107"/>
              <a:chExt cx="802288" cy="640151"/>
            </a:xfrm>
          </p:grpSpPr>
          <p:pic>
            <p:nvPicPr>
              <p:cNvPr id="453" name="Google Shape;453;g2805a5640c0_0_445"/>
              <p:cNvPicPr preferRelativeResize="0"/>
              <p:nvPr/>
            </p:nvPicPr>
            <p:blipFill rotWithShape="1">
              <a:blip r:embed="rId20" cstate="email">
                <a:alphaModFix/>
                <a:extLst>
                  <a:ext uri="{28A0092B-C50C-407E-A947-70E740481C1C}">
                    <a14:useLocalDpi xmlns:a14="http://schemas.microsoft.com/office/drawing/2010/main"/>
                  </a:ext>
                </a:extLst>
              </a:blip>
              <a:srcRect/>
              <a:stretch/>
            </p:blipFill>
            <p:spPr>
              <a:xfrm>
                <a:off x="5703637" y="3477107"/>
                <a:ext cx="785006" cy="472334"/>
              </a:xfrm>
              <a:prstGeom prst="rect">
                <a:avLst/>
              </a:prstGeom>
              <a:noFill/>
              <a:ln>
                <a:noFill/>
              </a:ln>
            </p:spPr>
          </p:pic>
          <p:sp>
            <p:nvSpPr>
              <p:cNvPr id="454" name="Google Shape;454;g2805a5640c0_0_445"/>
              <p:cNvSpPr txBox="1"/>
              <p:nvPr/>
            </p:nvSpPr>
            <p:spPr>
              <a:xfrm>
                <a:off x="5686355" y="3917158"/>
                <a:ext cx="785100" cy="200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a:solidFill>
                      <a:schemeClr val="dk1"/>
                    </a:solidFill>
                    <a:latin typeface="Arial"/>
                    <a:ea typeface="Arial"/>
                    <a:cs typeface="Arial"/>
                    <a:sym typeface="Arial"/>
                  </a:rPr>
                  <a:t>Kenya</a:t>
                </a:r>
                <a:endParaRPr/>
              </a:p>
            </p:txBody>
          </p:sp>
        </p:grpSp>
        <p:grpSp>
          <p:nvGrpSpPr>
            <p:cNvPr id="455" name="Google Shape;455;g2805a5640c0_0_445"/>
            <p:cNvGrpSpPr/>
            <p:nvPr/>
          </p:nvGrpSpPr>
          <p:grpSpPr>
            <a:xfrm>
              <a:off x="7294482" y="3471497"/>
              <a:ext cx="793794" cy="645761"/>
              <a:chOff x="7294482" y="3471497"/>
              <a:chExt cx="793794" cy="645761"/>
            </a:xfrm>
          </p:grpSpPr>
          <p:pic>
            <p:nvPicPr>
              <p:cNvPr id="456" name="Google Shape;456;g2805a5640c0_0_445"/>
              <p:cNvPicPr preferRelativeResize="0"/>
              <p:nvPr/>
            </p:nvPicPr>
            <p:blipFill rotWithShape="1">
              <a:blip r:embed="rId21" cstate="email">
                <a:alphaModFix/>
                <a:extLst>
                  <a:ext uri="{28A0092B-C50C-407E-A947-70E740481C1C}">
                    <a14:useLocalDpi xmlns:a14="http://schemas.microsoft.com/office/drawing/2010/main"/>
                  </a:ext>
                </a:extLst>
              </a:blip>
              <a:srcRect/>
              <a:stretch/>
            </p:blipFill>
            <p:spPr>
              <a:xfrm>
                <a:off x="7304702" y="3471497"/>
                <a:ext cx="783574" cy="472334"/>
              </a:xfrm>
              <a:prstGeom prst="rect">
                <a:avLst/>
              </a:prstGeom>
              <a:noFill/>
              <a:ln>
                <a:noFill/>
              </a:ln>
            </p:spPr>
          </p:pic>
          <p:sp>
            <p:nvSpPr>
              <p:cNvPr id="457" name="Google Shape;457;g2805a5640c0_0_445"/>
              <p:cNvSpPr txBox="1"/>
              <p:nvPr/>
            </p:nvSpPr>
            <p:spPr>
              <a:xfrm>
                <a:off x="7294482" y="3917158"/>
                <a:ext cx="785100" cy="200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a:solidFill>
                      <a:schemeClr val="dk1"/>
                    </a:solidFill>
                    <a:latin typeface="Arial"/>
                    <a:ea typeface="Arial"/>
                    <a:cs typeface="Arial"/>
                    <a:sym typeface="Arial"/>
                  </a:rPr>
                  <a:t>Malawi</a:t>
                </a:r>
                <a:endParaRPr/>
              </a:p>
            </p:txBody>
          </p:sp>
        </p:grpSp>
        <p:grpSp>
          <p:nvGrpSpPr>
            <p:cNvPr id="458" name="Google Shape;458;g2805a5640c0_0_445"/>
            <p:cNvGrpSpPr/>
            <p:nvPr/>
          </p:nvGrpSpPr>
          <p:grpSpPr>
            <a:xfrm>
              <a:off x="8894837" y="3482192"/>
              <a:ext cx="809808" cy="640151"/>
              <a:chOff x="8906412" y="3482192"/>
              <a:chExt cx="809808" cy="640151"/>
            </a:xfrm>
          </p:grpSpPr>
          <p:pic>
            <p:nvPicPr>
              <p:cNvPr id="459" name="Google Shape;459;g2805a5640c0_0_445"/>
              <p:cNvPicPr preferRelativeResize="0"/>
              <p:nvPr/>
            </p:nvPicPr>
            <p:blipFill rotWithShape="1">
              <a:blip r:embed="rId22" cstate="email">
                <a:alphaModFix/>
                <a:extLst>
                  <a:ext uri="{28A0092B-C50C-407E-A947-70E740481C1C}">
                    <a14:useLocalDpi xmlns:a14="http://schemas.microsoft.com/office/drawing/2010/main"/>
                  </a:ext>
                </a:extLst>
              </a:blip>
              <a:srcRect/>
              <a:stretch/>
            </p:blipFill>
            <p:spPr>
              <a:xfrm>
                <a:off x="8931214" y="3482192"/>
                <a:ext cx="785006" cy="472334"/>
              </a:xfrm>
              <a:prstGeom prst="rect">
                <a:avLst/>
              </a:prstGeom>
              <a:noFill/>
              <a:ln>
                <a:noFill/>
              </a:ln>
            </p:spPr>
          </p:pic>
          <p:sp>
            <p:nvSpPr>
              <p:cNvPr id="460" name="Google Shape;460;g2805a5640c0_0_445"/>
              <p:cNvSpPr txBox="1"/>
              <p:nvPr/>
            </p:nvSpPr>
            <p:spPr>
              <a:xfrm>
                <a:off x="8906412" y="3922243"/>
                <a:ext cx="785100" cy="200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a:solidFill>
                      <a:schemeClr val="dk1"/>
                    </a:solidFill>
                    <a:latin typeface="Arial"/>
                    <a:ea typeface="Arial"/>
                    <a:cs typeface="Arial"/>
                    <a:sym typeface="Arial"/>
                  </a:rPr>
                  <a:t>Malaysia</a:t>
                </a:r>
                <a:endParaRPr/>
              </a:p>
            </p:txBody>
          </p:sp>
        </p:grpSp>
        <p:grpSp>
          <p:nvGrpSpPr>
            <p:cNvPr id="461" name="Google Shape;461;g2805a5640c0_0_445"/>
            <p:cNvGrpSpPr/>
            <p:nvPr/>
          </p:nvGrpSpPr>
          <p:grpSpPr>
            <a:xfrm>
              <a:off x="10482197" y="3471497"/>
              <a:ext cx="813566" cy="645761"/>
              <a:chOff x="10493772" y="3471497"/>
              <a:chExt cx="813566" cy="645761"/>
            </a:xfrm>
          </p:grpSpPr>
          <p:pic>
            <p:nvPicPr>
              <p:cNvPr id="462" name="Google Shape;462;g2805a5640c0_0_445"/>
              <p:cNvPicPr preferRelativeResize="0"/>
              <p:nvPr/>
            </p:nvPicPr>
            <p:blipFill rotWithShape="1">
              <a:blip r:embed="rId23" cstate="email">
                <a:alphaModFix/>
                <a:extLst>
                  <a:ext uri="{28A0092B-C50C-407E-A947-70E740481C1C}">
                    <a14:useLocalDpi xmlns:a14="http://schemas.microsoft.com/office/drawing/2010/main"/>
                  </a:ext>
                </a:extLst>
              </a:blip>
              <a:srcRect/>
              <a:stretch/>
            </p:blipFill>
            <p:spPr>
              <a:xfrm>
                <a:off x="10522332" y="3471497"/>
                <a:ext cx="785006" cy="472334"/>
              </a:xfrm>
              <a:prstGeom prst="rect">
                <a:avLst/>
              </a:prstGeom>
              <a:noFill/>
              <a:ln>
                <a:noFill/>
              </a:ln>
            </p:spPr>
          </p:pic>
          <p:sp>
            <p:nvSpPr>
              <p:cNvPr id="463" name="Google Shape;463;g2805a5640c0_0_445"/>
              <p:cNvSpPr txBox="1"/>
              <p:nvPr/>
            </p:nvSpPr>
            <p:spPr>
              <a:xfrm>
                <a:off x="10493772" y="3917158"/>
                <a:ext cx="785100" cy="200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a:solidFill>
                      <a:schemeClr val="dk1"/>
                    </a:solidFill>
                    <a:latin typeface="Arial"/>
                    <a:ea typeface="Arial"/>
                    <a:cs typeface="Arial"/>
                    <a:sym typeface="Arial"/>
                  </a:rPr>
                  <a:t>Mauritius</a:t>
                </a:r>
                <a:endParaRPr/>
              </a:p>
            </p:txBody>
          </p:sp>
        </p:grpSp>
      </p:grpSp>
      <p:grpSp>
        <p:nvGrpSpPr>
          <p:cNvPr id="464" name="Google Shape;464;g2805a5640c0_0_445"/>
          <p:cNvGrpSpPr/>
          <p:nvPr/>
        </p:nvGrpSpPr>
        <p:grpSpPr>
          <a:xfrm>
            <a:off x="940707" y="4225682"/>
            <a:ext cx="10343853" cy="654034"/>
            <a:chOff x="940707" y="4182584"/>
            <a:chExt cx="10343853" cy="654034"/>
          </a:xfrm>
        </p:grpSpPr>
        <p:grpSp>
          <p:nvGrpSpPr>
            <p:cNvPr id="465" name="Google Shape;465;g2805a5640c0_0_445"/>
            <p:cNvGrpSpPr/>
            <p:nvPr/>
          </p:nvGrpSpPr>
          <p:grpSpPr>
            <a:xfrm>
              <a:off x="940707" y="4182584"/>
              <a:ext cx="791008" cy="648949"/>
              <a:chOff x="940707" y="4182584"/>
              <a:chExt cx="791008" cy="648949"/>
            </a:xfrm>
          </p:grpSpPr>
          <p:pic>
            <p:nvPicPr>
              <p:cNvPr id="466" name="Google Shape;466;g2805a5640c0_0_445"/>
              <p:cNvPicPr preferRelativeResize="0"/>
              <p:nvPr/>
            </p:nvPicPr>
            <p:blipFill rotWithShape="1">
              <a:blip r:embed="rId24" cstate="email">
                <a:alphaModFix/>
                <a:extLst>
                  <a:ext uri="{28A0092B-C50C-407E-A947-70E740481C1C}">
                    <a14:useLocalDpi xmlns:a14="http://schemas.microsoft.com/office/drawing/2010/main"/>
                  </a:ext>
                </a:extLst>
              </a:blip>
              <a:srcRect/>
              <a:stretch/>
            </p:blipFill>
            <p:spPr>
              <a:xfrm>
                <a:off x="946709" y="4182584"/>
                <a:ext cx="785006" cy="472334"/>
              </a:xfrm>
              <a:prstGeom prst="rect">
                <a:avLst/>
              </a:prstGeom>
              <a:noFill/>
              <a:ln>
                <a:noFill/>
              </a:ln>
            </p:spPr>
          </p:pic>
          <p:sp>
            <p:nvSpPr>
              <p:cNvPr id="467" name="Google Shape;467;g2805a5640c0_0_445"/>
              <p:cNvSpPr txBox="1"/>
              <p:nvPr/>
            </p:nvSpPr>
            <p:spPr>
              <a:xfrm>
                <a:off x="940707" y="4631433"/>
                <a:ext cx="785100" cy="200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a:solidFill>
                      <a:schemeClr val="dk1"/>
                    </a:solidFill>
                    <a:latin typeface="Arial"/>
                    <a:ea typeface="Arial"/>
                    <a:cs typeface="Arial"/>
                    <a:sym typeface="Arial"/>
                  </a:rPr>
                  <a:t>Montserrat</a:t>
                </a:r>
                <a:endParaRPr/>
              </a:p>
            </p:txBody>
          </p:sp>
        </p:grpSp>
        <p:grpSp>
          <p:nvGrpSpPr>
            <p:cNvPr id="468" name="Google Shape;468;g2805a5640c0_0_445"/>
            <p:cNvGrpSpPr/>
            <p:nvPr/>
          </p:nvGrpSpPr>
          <p:grpSpPr>
            <a:xfrm>
              <a:off x="2531614" y="4182584"/>
              <a:ext cx="788885" cy="648949"/>
              <a:chOff x="2531614" y="4182584"/>
              <a:chExt cx="788885" cy="648949"/>
            </a:xfrm>
          </p:grpSpPr>
          <p:pic>
            <p:nvPicPr>
              <p:cNvPr id="469" name="Google Shape;469;g2805a5640c0_0_445"/>
              <p:cNvPicPr preferRelativeResize="0"/>
              <p:nvPr/>
            </p:nvPicPr>
            <p:blipFill rotWithShape="1">
              <a:blip r:embed="rId25" cstate="email">
                <a:alphaModFix/>
                <a:extLst>
                  <a:ext uri="{28A0092B-C50C-407E-A947-70E740481C1C}">
                    <a14:useLocalDpi xmlns:a14="http://schemas.microsoft.com/office/drawing/2010/main"/>
                  </a:ext>
                </a:extLst>
              </a:blip>
              <a:srcRect/>
              <a:stretch/>
            </p:blipFill>
            <p:spPr>
              <a:xfrm>
                <a:off x="2531614" y="4182584"/>
                <a:ext cx="785006" cy="472334"/>
              </a:xfrm>
              <a:prstGeom prst="rect">
                <a:avLst/>
              </a:prstGeom>
              <a:noFill/>
              <a:ln>
                <a:noFill/>
              </a:ln>
            </p:spPr>
          </p:pic>
          <p:sp>
            <p:nvSpPr>
              <p:cNvPr id="470" name="Google Shape;470;g2805a5640c0_0_445"/>
              <p:cNvSpPr txBox="1"/>
              <p:nvPr/>
            </p:nvSpPr>
            <p:spPr>
              <a:xfrm>
                <a:off x="2532999" y="4631433"/>
                <a:ext cx="787500" cy="200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a:solidFill>
                      <a:schemeClr val="dk1"/>
                    </a:solidFill>
                    <a:latin typeface="Arial"/>
                    <a:ea typeface="Arial"/>
                    <a:cs typeface="Arial"/>
                    <a:sym typeface="Arial"/>
                  </a:rPr>
                  <a:t>Myanmar</a:t>
                </a:r>
                <a:endParaRPr/>
              </a:p>
            </p:txBody>
          </p:sp>
        </p:grpSp>
        <p:grpSp>
          <p:nvGrpSpPr>
            <p:cNvPr id="471" name="Google Shape;471;g2805a5640c0_0_445"/>
            <p:cNvGrpSpPr/>
            <p:nvPr/>
          </p:nvGrpSpPr>
          <p:grpSpPr>
            <a:xfrm>
              <a:off x="4102109" y="4182584"/>
              <a:ext cx="788742" cy="648949"/>
              <a:chOff x="4102109" y="4182584"/>
              <a:chExt cx="788742" cy="648949"/>
            </a:xfrm>
          </p:grpSpPr>
          <p:pic>
            <p:nvPicPr>
              <p:cNvPr id="472" name="Google Shape;472;g2805a5640c0_0_445"/>
              <p:cNvPicPr preferRelativeResize="0"/>
              <p:nvPr/>
            </p:nvPicPr>
            <p:blipFill rotWithShape="1">
              <a:blip r:embed="rId26" cstate="email">
                <a:alphaModFix/>
                <a:extLst>
                  <a:ext uri="{28A0092B-C50C-407E-A947-70E740481C1C}">
                    <a14:useLocalDpi xmlns:a14="http://schemas.microsoft.com/office/drawing/2010/main"/>
                  </a:ext>
                </a:extLst>
              </a:blip>
              <a:srcRect/>
              <a:stretch/>
            </p:blipFill>
            <p:spPr>
              <a:xfrm>
                <a:off x="4102109" y="4182584"/>
                <a:ext cx="785006" cy="472334"/>
              </a:xfrm>
              <a:prstGeom prst="rect">
                <a:avLst/>
              </a:prstGeom>
              <a:noFill/>
              <a:ln>
                <a:noFill/>
              </a:ln>
            </p:spPr>
          </p:pic>
          <p:sp>
            <p:nvSpPr>
              <p:cNvPr id="473" name="Google Shape;473;g2805a5640c0_0_445"/>
              <p:cNvSpPr txBox="1"/>
              <p:nvPr/>
            </p:nvSpPr>
            <p:spPr>
              <a:xfrm>
                <a:off x="4109051" y="4631433"/>
                <a:ext cx="781800" cy="200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a:solidFill>
                      <a:schemeClr val="dk1"/>
                    </a:solidFill>
                    <a:latin typeface="Arial"/>
                    <a:ea typeface="Arial"/>
                    <a:cs typeface="Arial"/>
                    <a:sym typeface="Arial"/>
                  </a:rPr>
                  <a:t>Nigeria</a:t>
                </a:r>
                <a:endParaRPr/>
              </a:p>
            </p:txBody>
          </p:sp>
        </p:grpSp>
        <p:grpSp>
          <p:nvGrpSpPr>
            <p:cNvPr id="474" name="Google Shape;474;g2805a5640c0_0_445"/>
            <p:cNvGrpSpPr/>
            <p:nvPr/>
          </p:nvGrpSpPr>
          <p:grpSpPr>
            <a:xfrm>
              <a:off x="5686355" y="4182584"/>
              <a:ext cx="790897" cy="648949"/>
              <a:chOff x="5686355" y="4182584"/>
              <a:chExt cx="790897" cy="648949"/>
            </a:xfrm>
          </p:grpSpPr>
          <p:pic>
            <p:nvPicPr>
              <p:cNvPr id="475" name="Google Shape;475;g2805a5640c0_0_445"/>
              <p:cNvPicPr preferRelativeResize="0"/>
              <p:nvPr/>
            </p:nvPicPr>
            <p:blipFill rotWithShape="1">
              <a:blip r:embed="rId27" cstate="email">
                <a:alphaModFix/>
                <a:extLst>
                  <a:ext uri="{28A0092B-C50C-407E-A947-70E740481C1C}">
                    <a14:useLocalDpi xmlns:a14="http://schemas.microsoft.com/office/drawing/2010/main"/>
                  </a:ext>
                </a:extLst>
              </a:blip>
              <a:srcRect/>
              <a:stretch/>
            </p:blipFill>
            <p:spPr>
              <a:xfrm>
                <a:off x="5692246" y="4182584"/>
                <a:ext cx="785006" cy="472334"/>
              </a:xfrm>
              <a:prstGeom prst="rect">
                <a:avLst/>
              </a:prstGeom>
              <a:noFill/>
              <a:ln>
                <a:noFill/>
              </a:ln>
            </p:spPr>
          </p:pic>
          <p:sp>
            <p:nvSpPr>
              <p:cNvPr id="476" name="Google Shape;476;g2805a5640c0_0_445"/>
              <p:cNvSpPr txBox="1"/>
              <p:nvPr/>
            </p:nvSpPr>
            <p:spPr>
              <a:xfrm>
                <a:off x="5686355" y="4631433"/>
                <a:ext cx="785100" cy="200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a:solidFill>
                      <a:schemeClr val="dk1"/>
                    </a:solidFill>
                    <a:latin typeface="Arial"/>
                    <a:ea typeface="Arial"/>
                    <a:cs typeface="Arial"/>
                    <a:sym typeface="Arial"/>
                  </a:rPr>
                  <a:t>Pakistan</a:t>
                </a:r>
                <a:endParaRPr/>
              </a:p>
            </p:txBody>
          </p:sp>
        </p:grpSp>
        <p:grpSp>
          <p:nvGrpSpPr>
            <p:cNvPr id="477" name="Google Shape;477;g2805a5640c0_0_445"/>
            <p:cNvGrpSpPr/>
            <p:nvPr/>
          </p:nvGrpSpPr>
          <p:grpSpPr>
            <a:xfrm>
              <a:off x="7140349" y="4182584"/>
              <a:ext cx="1093200" cy="644658"/>
              <a:chOff x="7140349" y="4182584"/>
              <a:chExt cx="1093200" cy="644658"/>
            </a:xfrm>
          </p:grpSpPr>
          <p:pic>
            <p:nvPicPr>
              <p:cNvPr id="478" name="Google Shape;478;g2805a5640c0_0_445"/>
              <p:cNvPicPr preferRelativeResize="0"/>
              <p:nvPr/>
            </p:nvPicPr>
            <p:blipFill rotWithShape="1">
              <a:blip r:embed="rId28" cstate="email">
                <a:alphaModFix/>
                <a:extLst>
                  <a:ext uri="{28A0092B-C50C-407E-A947-70E740481C1C}">
                    <a14:useLocalDpi xmlns:a14="http://schemas.microsoft.com/office/drawing/2010/main"/>
                  </a:ext>
                </a:extLst>
              </a:blip>
              <a:srcRect/>
              <a:stretch/>
            </p:blipFill>
            <p:spPr>
              <a:xfrm>
                <a:off x="7300336" y="4182584"/>
                <a:ext cx="785006" cy="472334"/>
              </a:xfrm>
              <a:prstGeom prst="rect">
                <a:avLst/>
              </a:prstGeom>
              <a:noFill/>
              <a:ln>
                <a:noFill/>
              </a:ln>
            </p:spPr>
          </p:pic>
          <p:sp>
            <p:nvSpPr>
              <p:cNvPr id="479" name="Google Shape;479;g2805a5640c0_0_445"/>
              <p:cNvSpPr txBox="1"/>
              <p:nvPr/>
            </p:nvSpPr>
            <p:spPr>
              <a:xfrm>
                <a:off x="7140349" y="4627142"/>
                <a:ext cx="1093200" cy="200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a:solidFill>
                      <a:schemeClr val="dk1"/>
                    </a:solidFill>
                    <a:latin typeface="Arial"/>
                    <a:ea typeface="Arial"/>
                    <a:cs typeface="Arial"/>
                    <a:sym typeface="Arial"/>
                  </a:rPr>
                  <a:t>Papua New Guinea</a:t>
                </a:r>
                <a:endParaRPr/>
              </a:p>
            </p:txBody>
          </p:sp>
        </p:grpSp>
        <p:grpSp>
          <p:nvGrpSpPr>
            <p:cNvPr id="480" name="Google Shape;480;g2805a5640c0_0_445"/>
            <p:cNvGrpSpPr/>
            <p:nvPr/>
          </p:nvGrpSpPr>
          <p:grpSpPr>
            <a:xfrm>
              <a:off x="8906412" y="4187669"/>
              <a:ext cx="790823" cy="648949"/>
              <a:chOff x="8906412" y="4187669"/>
              <a:chExt cx="790823" cy="648949"/>
            </a:xfrm>
          </p:grpSpPr>
          <p:pic>
            <p:nvPicPr>
              <p:cNvPr id="481" name="Google Shape;481;g2805a5640c0_0_445"/>
              <p:cNvPicPr preferRelativeResize="0"/>
              <p:nvPr/>
            </p:nvPicPr>
            <p:blipFill rotWithShape="1">
              <a:blip r:embed="rId29" cstate="email">
                <a:alphaModFix/>
                <a:extLst>
                  <a:ext uri="{28A0092B-C50C-407E-A947-70E740481C1C}">
                    <a14:useLocalDpi xmlns:a14="http://schemas.microsoft.com/office/drawing/2010/main"/>
                  </a:ext>
                </a:extLst>
              </a:blip>
              <a:srcRect/>
              <a:stretch/>
            </p:blipFill>
            <p:spPr>
              <a:xfrm>
                <a:off x="8912229" y="4187669"/>
                <a:ext cx="785006" cy="472334"/>
              </a:xfrm>
              <a:prstGeom prst="rect">
                <a:avLst/>
              </a:prstGeom>
              <a:noFill/>
              <a:ln>
                <a:noFill/>
              </a:ln>
            </p:spPr>
          </p:pic>
          <p:sp>
            <p:nvSpPr>
              <p:cNvPr id="482" name="Google Shape;482;g2805a5640c0_0_445"/>
              <p:cNvSpPr txBox="1"/>
              <p:nvPr/>
            </p:nvSpPr>
            <p:spPr>
              <a:xfrm>
                <a:off x="8906412" y="4636518"/>
                <a:ext cx="785100" cy="200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a:solidFill>
                      <a:schemeClr val="dk1"/>
                    </a:solidFill>
                    <a:latin typeface="Arial"/>
                    <a:ea typeface="Arial"/>
                    <a:cs typeface="Arial"/>
                    <a:sym typeface="Arial"/>
                  </a:rPr>
                  <a:t>Philippines</a:t>
                </a:r>
                <a:endParaRPr/>
              </a:p>
            </p:txBody>
          </p:sp>
        </p:grpSp>
        <p:grpSp>
          <p:nvGrpSpPr>
            <p:cNvPr id="483" name="Google Shape;483;g2805a5640c0_0_445"/>
            <p:cNvGrpSpPr/>
            <p:nvPr/>
          </p:nvGrpSpPr>
          <p:grpSpPr>
            <a:xfrm>
              <a:off x="10493772" y="4182584"/>
              <a:ext cx="790788" cy="648949"/>
              <a:chOff x="10493772" y="4182584"/>
              <a:chExt cx="790788" cy="648949"/>
            </a:xfrm>
          </p:grpSpPr>
          <p:pic>
            <p:nvPicPr>
              <p:cNvPr id="484" name="Google Shape;484;g2805a5640c0_0_445"/>
              <p:cNvPicPr preferRelativeResize="0"/>
              <p:nvPr/>
            </p:nvPicPr>
            <p:blipFill rotWithShape="1">
              <a:blip r:embed="rId30" cstate="email">
                <a:alphaModFix/>
                <a:extLst>
                  <a:ext uri="{28A0092B-C50C-407E-A947-70E740481C1C}">
                    <a14:useLocalDpi xmlns:a14="http://schemas.microsoft.com/office/drawing/2010/main"/>
                  </a:ext>
                </a:extLst>
              </a:blip>
              <a:srcRect/>
              <a:stretch/>
            </p:blipFill>
            <p:spPr>
              <a:xfrm>
                <a:off x="10499554" y="4182584"/>
                <a:ext cx="785006" cy="472334"/>
              </a:xfrm>
              <a:prstGeom prst="rect">
                <a:avLst/>
              </a:prstGeom>
              <a:noFill/>
              <a:ln>
                <a:noFill/>
              </a:ln>
            </p:spPr>
          </p:pic>
          <p:sp>
            <p:nvSpPr>
              <p:cNvPr id="485" name="Google Shape;485;g2805a5640c0_0_445"/>
              <p:cNvSpPr txBox="1"/>
              <p:nvPr/>
            </p:nvSpPr>
            <p:spPr>
              <a:xfrm>
                <a:off x="10493772" y="4631433"/>
                <a:ext cx="785100" cy="200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a:solidFill>
                      <a:schemeClr val="dk1"/>
                    </a:solidFill>
                    <a:latin typeface="Arial"/>
                    <a:ea typeface="Arial"/>
                    <a:cs typeface="Arial"/>
                    <a:sym typeface="Arial"/>
                  </a:rPr>
                  <a:t>Rwanda</a:t>
                </a:r>
                <a:endParaRPr/>
              </a:p>
            </p:txBody>
          </p:sp>
        </p:grpSp>
      </p:grpSp>
      <p:grpSp>
        <p:nvGrpSpPr>
          <p:cNvPr id="486" name="Google Shape;486;g2805a5640c0_0_445"/>
          <p:cNvGrpSpPr/>
          <p:nvPr/>
        </p:nvGrpSpPr>
        <p:grpSpPr>
          <a:xfrm>
            <a:off x="940707" y="4909586"/>
            <a:ext cx="10343853" cy="670662"/>
            <a:chOff x="940707" y="4876806"/>
            <a:chExt cx="10343853" cy="670662"/>
          </a:xfrm>
        </p:grpSpPr>
        <p:grpSp>
          <p:nvGrpSpPr>
            <p:cNvPr id="487" name="Google Shape;487;g2805a5640c0_0_445"/>
            <p:cNvGrpSpPr/>
            <p:nvPr/>
          </p:nvGrpSpPr>
          <p:grpSpPr>
            <a:xfrm>
              <a:off x="940707" y="4876806"/>
              <a:ext cx="796777" cy="665577"/>
              <a:chOff x="940707" y="4876806"/>
              <a:chExt cx="796777" cy="665577"/>
            </a:xfrm>
          </p:grpSpPr>
          <p:pic>
            <p:nvPicPr>
              <p:cNvPr id="488" name="Google Shape;488;g2805a5640c0_0_445"/>
              <p:cNvPicPr preferRelativeResize="0"/>
              <p:nvPr/>
            </p:nvPicPr>
            <p:blipFill rotWithShape="1">
              <a:blip r:embed="rId31" cstate="email">
                <a:alphaModFix/>
                <a:extLst>
                  <a:ext uri="{28A0092B-C50C-407E-A947-70E740481C1C}">
                    <a14:useLocalDpi xmlns:a14="http://schemas.microsoft.com/office/drawing/2010/main"/>
                  </a:ext>
                </a:extLst>
              </a:blip>
              <a:srcRect/>
              <a:stretch/>
            </p:blipFill>
            <p:spPr>
              <a:xfrm>
                <a:off x="952478" y="4876806"/>
                <a:ext cx="785006" cy="472334"/>
              </a:xfrm>
              <a:prstGeom prst="rect">
                <a:avLst/>
              </a:prstGeom>
              <a:noFill/>
              <a:ln>
                <a:noFill/>
              </a:ln>
            </p:spPr>
          </p:pic>
          <p:sp>
            <p:nvSpPr>
              <p:cNvPr id="489" name="Google Shape;489;g2805a5640c0_0_445"/>
              <p:cNvSpPr txBox="1"/>
              <p:nvPr/>
            </p:nvSpPr>
            <p:spPr>
              <a:xfrm>
                <a:off x="940707" y="5342283"/>
                <a:ext cx="785100" cy="200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a:solidFill>
                      <a:schemeClr val="dk1"/>
                    </a:solidFill>
                    <a:latin typeface="Arial"/>
                    <a:ea typeface="Arial"/>
                    <a:cs typeface="Arial"/>
                    <a:sym typeface="Arial"/>
                  </a:rPr>
                  <a:t>Sierra Leone</a:t>
                </a:r>
                <a:endParaRPr/>
              </a:p>
            </p:txBody>
          </p:sp>
        </p:grpSp>
        <p:grpSp>
          <p:nvGrpSpPr>
            <p:cNvPr id="490" name="Google Shape;490;g2805a5640c0_0_445"/>
            <p:cNvGrpSpPr/>
            <p:nvPr/>
          </p:nvGrpSpPr>
          <p:grpSpPr>
            <a:xfrm>
              <a:off x="2493801" y="4876806"/>
              <a:ext cx="917400" cy="665577"/>
              <a:chOff x="2493801" y="4876806"/>
              <a:chExt cx="917400" cy="665577"/>
            </a:xfrm>
          </p:grpSpPr>
          <p:pic>
            <p:nvPicPr>
              <p:cNvPr id="491" name="Google Shape;491;g2805a5640c0_0_445"/>
              <p:cNvPicPr preferRelativeResize="0"/>
              <p:nvPr/>
            </p:nvPicPr>
            <p:blipFill rotWithShape="1">
              <a:blip r:embed="rId32" cstate="email">
                <a:alphaModFix/>
                <a:extLst>
                  <a:ext uri="{28A0092B-C50C-407E-A947-70E740481C1C}">
                    <a14:useLocalDpi xmlns:a14="http://schemas.microsoft.com/office/drawing/2010/main"/>
                  </a:ext>
                </a:extLst>
              </a:blip>
              <a:srcRect/>
              <a:stretch/>
            </p:blipFill>
            <p:spPr>
              <a:xfrm>
                <a:off x="2536422" y="4876806"/>
                <a:ext cx="785006" cy="472334"/>
              </a:xfrm>
              <a:prstGeom prst="rect">
                <a:avLst/>
              </a:prstGeom>
              <a:noFill/>
              <a:ln>
                <a:noFill/>
              </a:ln>
            </p:spPr>
          </p:pic>
          <p:sp>
            <p:nvSpPr>
              <p:cNvPr id="492" name="Google Shape;492;g2805a5640c0_0_445"/>
              <p:cNvSpPr txBox="1"/>
              <p:nvPr/>
            </p:nvSpPr>
            <p:spPr>
              <a:xfrm>
                <a:off x="2493801" y="5342283"/>
                <a:ext cx="917400" cy="200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a:solidFill>
                      <a:schemeClr val="dk1"/>
                    </a:solidFill>
                    <a:latin typeface="Arial"/>
                    <a:ea typeface="Arial"/>
                    <a:cs typeface="Arial"/>
                    <a:sym typeface="Arial"/>
                  </a:rPr>
                  <a:t>Solomon Islands</a:t>
                </a:r>
                <a:endParaRPr/>
              </a:p>
            </p:txBody>
          </p:sp>
        </p:grpSp>
        <p:grpSp>
          <p:nvGrpSpPr>
            <p:cNvPr id="493" name="Google Shape;493;g2805a5640c0_0_445"/>
            <p:cNvGrpSpPr/>
            <p:nvPr/>
          </p:nvGrpSpPr>
          <p:grpSpPr>
            <a:xfrm>
              <a:off x="4102109" y="4876806"/>
              <a:ext cx="800100" cy="665577"/>
              <a:chOff x="4102109" y="4876806"/>
              <a:chExt cx="800100" cy="665577"/>
            </a:xfrm>
          </p:grpSpPr>
          <p:pic>
            <p:nvPicPr>
              <p:cNvPr id="494" name="Google Shape;494;g2805a5640c0_0_445"/>
              <p:cNvPicPr preferRelativeResize="0"/>
              <p:nvPr/>
            </p:nvPicPr>
            <p:blipFill rotWithShape="1">
              <a:blip r:embed="rId33" cstate="email">
                <a:alphaModFix/>
                <a:extLst>
                  <a:ext uri="{28A0092B-C50C-407E-A947-70E740481C1C}">
                    <a14:useLocalDpi xmlns:a14="http://schemas.microsoft.com/office/drawing/2010/main"/>
                  </a:ext>
                </a:extLst>
              </a:blip>
              <a:srcRect/>
              <a:stretch/>
            </p:blipFill>
            <p:spPr>
              <a:xfrm>
                <a:off x="4105956" y="4876806"/>
                <a:ext cx="785006" cy="472334"/>
              </a:xfrm>
              <a:prstGeom prst="rect">
                <a:avLst/>
              </a:prstGeom>
              <a:noFill/>
              <a:ln>
                <a:noFill/>
              </a:ln>
            </p:spPr>
          </p:pic>
          <p:sp>
            <p:nvSpPr>
              <p:cNvPr id="495" name="Google Shape;495;g2805a5640c0_0_445"/>
              <p:cNvSpPr txBox="1"/>
              <p:nvPr/>
            </p:nvSpPr>
            <p:spPr>
              <a:xfrm>
                <a:off x="4102109" y="5342283"/>
                <a:ext cx="800100" cy="200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a:solidFill>
                      <a:schemeClr val="dk1"/>
                    </a:solidFill>
                    <a:latin typeface="Arial"/>
                    <a:ea typeface="Arial"/>
                    <a:cs typeface="Arial"/>
                    <a:sym typeface="Arial"/>
                  </a:rPr>
                  <a:t>South Africa</a:t>
                </a:r>
                <a:endParaRPr/>
              </a:p>
            </p:txBody>
          </p:sp>
        </p:grpSp>
        <p:grpSp>
          <p:nvGrpSpPr>
            <p:cNvPr id="496" name="Google Shape;496;g2805a5640c0_0_445"/>
            <p:cNvGrpSpPr/>
            <p:nvPr/>
          </p:nvGrpSpPr>
          <p:grpSpPr>
            <a:xfrm>
              <a:off x="5695132" y="4876806"/>
              <a:ext cx="787898" cy="665577"/>
              <a:chOff x="5695132" y="4876806"/>
              <a:chExt cx="787898" cy="665577"/>
            </a:xfrm>
          </p:grpSpPr>
          <p:pic>
            <p:nvPicPr>
              <p:cNvPr id="497" name="Google Shape;497;g2805a5640c0_0_445"/>
              <p:cNvPicPr preferRelativeResize="0"/>
              <p:nvPr/>
            </p:nvPicPr>
            <p:blipFill rotWithShape="1">
              <a:blip r:embed="rId34" cstate="email">
                <a:alphaModFix/>
                <a:extLst>
                  <a:ext uri="{28A0092B-C50C-407E-A947-70E740481C1C}">
                    <a14:useLocalDpi xmlns:a14="http://schemas.microsoft.com/office/drawing/2010/main"/>
                  </a:ext>
                </a:extLst>
              </a:blip>
              <a:srcRect/>
              <a:stretch/>
            </p:blipFill>
            <p:spPr>
              <a:xfrm>
                <a:off x="5695132" y="4876806"/>
                <a:ext cx="785006" cy="472334"/>
              </a:xfrm>
              <a:prstGeom prst="rect">
                <a:avLst/>
              </a:prstGeom>
              <a:noFill/>
              <a:ln>
                <a:noFill/>
              </a:ln>
            </p:spPr>
          </p:pic>
          <p:sp>
            <p:nvSpPr>
              <p:cNvPr id="498" name="Google Shape;498;g2805a5640c0_0_445"/>
              <p:cNvSpPr txBox="1"/>
              <p:nvPr/>
            </p:nvSpPr>
            <p:spPr>
              <a:xfrm>
                <a:off x="5697930" y="5342283"/>
                <a:ext cx="785100" cy="200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a:solidFill>
                      <a:schemeClr val="dk1"/>
                    </a:solidFill>
                    <a:latin typeface="Arial"/>
                    <a:ea typeface="Arial"/>
                    <a:cs typeface="Arial"/>
                    <a:sym typeface="Arial"/>
                  </a:rPr>
                  <a:t>Sri Lanka </a:t>
                </a:r>
                <a:endParaRPr/>
              </a:p>
            </p:txBody>
          </p:sp>
        </p:grpSp>
        <p:grpSp>
          <p:nvGrpSpPr>
            <p:cNvPr id="499" name="Google Shape;499;g2805a5640c0_0_445"/>
            <p:cNvGrpSpPr/>
            <p:nvPr/>
          </p:nvGrpSpPr>
          <p:grpSpPr>
            <a:xfrm>
              <a:off x="7302261" y="4876806"/>
              <a:ext cx="785006" cy="661286"/>
              <a:chOff x="7302261" y="4876806"/>
              <a:chExt cx="785006" cy="661286"/>
            </a:xfrm>
          </p:grpSpPr>
          <p:pic>
            <p:nvPicPr>
              <p:cNvPr id="500" name="Google Shape;500;g2805a5640c0_0_445"/>
              <p:cNvPicPr preferRelativeResize="0"/>
              <p:nvPr/>
            </p:nvPicPr>
            <p:blipFill rotWithShape="1">
              <a:blip r:embed="rId35" cstate="email">
                <a:alphaModFix/>
                <a:extLst>
                  <a:ext uri="{28A0092B-C50C-407E-A947-70E740481C1C}">
                    <a14:useLocalDpi xmlns:a14="http://schemas.microsoft.com/office/drawing/2010/main"/>
                  </a:ext>
                </a:extLst>
              </a:blip>
              <a:srcRect/>
              <a:stretch/>
            </p:blipFill>
            <p:spPr>
              <a:xfrm>
                <a:off x="7302261" y="4876806"/>
                <a:ext cx="785006" cy="472334"/>
              </a:xfrm>
              <a:prstGeom prst="rect">
                <a:avLst/>
              </a:prstGeom>
              <a:noFill/>
              <a:ln>
                <a:noFill/>
              </a:ln>
            </p:spPr>
          </p:pic>
          <p:sp>
            <p:nvSpPr>
              <p:cNvPr id="501" name="Google Shape;501;g2805a5640c0_0_445"/>
              <p:cNvSpPr txBox="1"/>
              <p:nvPr/>
            </p:nvSpPr>
            <p:spPr>
              <a:xfrm>
                <a:off x="7308862" y="5337992"/>
                <a:ext cx="770700" cy="200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a:solidFill>
                      <a:schemeClr val="dk1"/>
                    </a:solidFill>
                    <a:latin typeface="Arial"/>
                    <a:ea typeface="Arial"/>
                    <a:cs typeface="Arial"/>
                    <a:sym typeface="Arial"/>
                  </a:rPr>
                  <a:t>St Helena*</a:t>
                </a:r>
                <a:endParaRPr/>
              </a:p>
            </p:txBody>
          </p:sp>
        </p:grpSp>
        <p:grpSp>
          <p:nvGrpSpPr>
            <p:cNvPr id="502" name="Google Shape;502;g2805a5640c0_0_445"/>
            <p:cNvGrpSpPr/>
            <p:nvPr/>
          </p:nvGrpSpPr>
          <p:grpSpPr>
            <a:xfrm>
              <a:off x="8906412" y="4881891"/>
              <a:ext cx="791787" cy="665577"/>
              <a:chOff x="8906412" y="4881891"/>
              <a:chExt cx="791787" cy="665577"/>
            </a:xfrm>
          </p:grpSpPr>
          <p:pic>
            <p:nvPicPr>
              <p:cNvPr id="503" name="Google Shape;503;g2805a5640c0_0_445"/>
              <p:cNvPicPr preferRelativeResize="0"/>
              <p:nvPr/>
            </p:nvPicPr>
            <p:blipFill rotWithShape="1">
              <a:blip r:embed="rId36" cstate="email">
                <a:alphaModFix/>
                <a:extLst>
                  <a:ext uri="{28A0092B-C50C-407E-A947-70E740481C1C}">
                    <a14:useLocalDpi xmlns:a14="http://schemas.microsoft.com/office/drawing/2010/main"/>
                  </a:ext>
                </a:extLst>
              </a:blip>
              <a:srcRect/>
              <a:stretch/>
            </p:blipFill>
            <p:spPr>
              <a:xfrm>
                <a:off x="8913193" y="4881891"/>
                <a:ext cx="785006" cy="472334"/>
              </a:xfrm>
              <a:prstGeom prst="rect">
                <a:avLst/>
              </a:prstGeom>
              <a:noFill/>
              <a:ln>
                <a:noFill/>
              </a:ln>
            </p:spPr>
          </p:pic>
          <p:sp>
            <p:nvSpPr>
              <p:cNvPr id="504" name="Google Shape;504;g2805a5640c0_0_445"/>
              <p:cNvSpPr txBox="1"/>
              <p:nvPr/>
            </p:nvSpPr>
            <p:spPr>
              <a:xfrm>
                <a:off x="8906412" y="5347368"/>
                <a:ext cx="785100" cy="200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a:solidFill>
                      <a:schemeClr val="dk1"/>
                    </a:solidFill>
                    <a:latin typeface="Arial"/>
                    <a:ea typeface="Arial"/>
                    <a:cs typeface="Arial"/>
                    <a:sym typeface="Arial"/>
                  </a:rPr>
                  <a:t>Switzerland</a:t>
                </a:r>
                <a:endParaRPr/>
              </a:p>
            </p:txBody>
          </p:sp>
        </p:grpSp>
        <p:grpSp>
          <p:nvGrpSpPr>
            <p:cNvPr id="505" name="Google Shape;505;g2805a5640c0_0_445"/>
            <p:cNvGrpSpPr/>
            <p:nvPr/>
          </p:nvGrpSpPr>
          <p:grpSpPr>
            <a:xfrm>
              <a:off x="10493772" y="4876806"/>
              <a:ext cx="790788" cy="665577"/>
              <a:chOff x="10493772" y="4876806"/>
              <a:chExt cx="790788" cy="665577"/>
            </a:xfrm>
          </p:grpSpPr>
          <p:pic>
            <p:nvPicPr>
              <p:cNvPr id="506" name="Google Shape;506;g2805a5640c0_0_445"/>
              <p:cNvPicPr preferRelativeResize="0"/>
              <p:nvPr/>
            </p:nvPicPr>
            <p:blipFill rotWithShape="1">
              <a:blip r:embed="rId37" cstate="email">
                <a:alphaModFix/>
                <a:extLst>
                  <a:ext uri="{28A0092B-C50C-407E-A947-70E740481C1C}">
                    <a14:useLocalDpi xmlns:a14="http://schemas.microsoft.com/office/drawing/2010/main"/>
                  </a:ext>
                </a:extLst>
              </a:blip>
              <a:srcRect/>
              <a:stretch/>
            </p:blipFill>
            <p:spPr>
              <a:xfrm>
                <a:off x="10499554" y="4876806"/>
                <a:ext cx="785006" cy="472334"/>
              </a:xfrm>
              <a:prstGeom prst="rect">
                <a:avLst/>
              </a:prstGeom>
              <a:noFill/>
              <a:ln>
                <a:noFill/>
              </a:ln>
            </p:spPr>
          </p:pic>
          <p:sp>
            <p:nvSpPr>
              <p:cNvPr id="507" name="Google Shape;507;g2805a5640c0_0_445"/>
              <p:cNvSpPr txBox="1"/>
              <p:nvPr/>
            </p:nvSpPr>
            <p:spPr>
              <a:xfrm>
                <a:off x="10493772" y="5342283"/>
                <a:ext cx="785100" cy="200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a:solidFill>
                      <a:schemeClr val="dk1"/>
                    </a:solidFill>
                    <a:latin typeface="Arial"/>
                    <a:ea typeface="Arial"/>
                    <a:cs typeface="Arial"/>
                    <a:sym typeface="Arial"/>
                  </a:rPr>
                  <a:t>Tanzania</a:t>
                </a:r>
                <a:endParaRPr/>
              </a:p>
            </p:txBody>
          </p:sp>
        </p:grpSp>
      </p:grpSp>
      <p:grpSp>
        <p:nvGrpSpPr>
          <p:cNvPr id="508" name="Google Shape;508;g2805a5640c0_0_445"/>
          <p:cNvGrpSpPr/>
          <p:nvPr/>
        </p:nvGrpSpPr>
        <p:grpSpPr>
          <a:xfrm>
            <a:off x="907440" y="5616973"/>
            <a:ext cx="10388417" cy="650394"/>
            <a:chOff x="907440" y="5588176"/>
            <a:chExt cx="10388417" cy="650394"/>
          </a:xfrm>
        </p:grpSpPr>
        <p:grpSp>
          <p:nvGrpSpPr>
            <p:cNvPr id="509" name="Google Shape;509;g2805a5640c0_0_445"/>
            <p:cNvGrpSpPr/>
            <p:nvPr/>
          </p:nvGrpSpPr>
          <p:grpSpPr>
            <a:xfrm>
              <a:off x="907440" y="5588176"/>
              <a:ext cx="865800" cy="645309"/>
              <a:chOff x="907440" y="5588176"/>
              <a:chExt cx="865800" cy="645309"/>
            </a:xfrm>
          </p:grpSpPr>
          <p:pic>
            <p:nvPicPr>
              <p:cNvPr id="510" name="Google Shape;510;g2805a5640c0_0_445"/>
              <p:cNvPicPr preferRelativeResize="0"/>
              <p:nvPr/>
            </p:nvPicPr>
            <p:blipFill rotWithShape="1">
              <a:blip r:embed="rId38" cstate="email">
                <a:alphaModFix/>
                <a:extLst>
                  <a:ext uri="{28A0092B-C50C-407E-A947-70E740481C1C}">
                    <a14:useLocalDpi xmlns:a14="http://schemas.microsoft.com/office/drawing/2010/main"/>
                  </a:ext>
                </a:extLst>
              </a:blip>
              <a:srcRect/>
              <a:stretch/>
            </p:blipFill>
            <p:spPr>
              <a:xfrm>
                <a:off x="952478" y="5588176"/>
                <a:ext cx="785006" cy="472335"/>
              </a:xfrm>
              <a:prstGeom prst="rect">
                <a:avLst/>
              </a:prstGeom>
              <a:noFill/>
              <a:ln>
                <a:noFill/>
              </a:ln>
            </p:spPr>
          </p:pic>
          <p:sp>
            <p:nvSpPr>
              <p:cNvPr id="511" name="Google Shape;511;g2805a5640c0_0_445"/>
              <p:cNvSpPr txBox="1"/>
              <p:nvPr/>
            </p:nvSpPr>
            <p:spPr>
              <a:xfrm>
                <a:off x="907440" y="6033385"/>
                <a:ext cx="865800" cy="200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a:solidFill>
                      <a:schemeClr val="dk1"/>
                    </a:solidFill>
                    <a:latin typeface="Arial"/>
                    <a:ea typeface="Arial"/>
                    <a:cs typeface="Arial"/>
                    <a:sym typeface="Arial"/>
                  </a:rPr>
                  <a:t>The Netherlands</a:t>
                </a:r>
                <a:endParaRPr/>
              </a:p>
            </p:txBody>
          </p:sp>
        </p:grpSp>
        <p:grpSp>
          <p:nvGrpSpPr>
            <p:cNvPr id="512" name="Google Shape;512;g2805a5640c0_0_445"/>
            <p:cNvGrpSpPr/>
            <p:nvPr/>
          </p:nvGrpSpPr>
          <p:grpSpPr>
            <a:xfrm>
              <a:off x="2439330" y="5588176"/>
              <a:ext cx="972000" cy="645309"/>
              <a:chOff x="2439330" y="5588176"/>
              <a:chExt cx="972000" cy="645309"/>
            </a:xfrm>
          </p:grpSpPr>
          <p:pic>
            <p:nvPicPr>
              <p:cNvPr id="513" name="Google Shape;513;g2805a5640c0_0_445"/>
              <p:cNvPicPr preferRelativeResize="0"/>
              <p:nvPr/>
            </p:nvPicPr>
            <p:blipFill rotWithShape="1">
              <a:blip r:embed="rId39" cstate="email">
                <a:alphaModFix/>
                <a:extLst>
                  <a:ext uri="{28A0092B-C50C-407E-A947-70E740481C1C}">
                    <a14:useLocalDpi xmlns:a14="http://schemas.microsoft.com/office/drawing/2010/main"/>
                  </a:ext>
                </a:extLst>
              </a:blip>
              <a:srcRect/>
              <a:stretch/>
            </p:blipFill>
            <p:spPr>
              <a:xfrm>
                <a:off x="2537531" y="5588176"/>
                <a:ext cx="778353" cy="472335"/>
              </a:xfrm>
              <a:prstGeom prst="rect">
                <a:avLst/>
              </a:prstGeom>
              <a:noFill/>
              <a:ln>
                <a:noFill/>
              </a:ln>
            </p:spPr>
          </p:pic>
          <p:sp>
            <p:nvSpPr>
              <p:cNvPr id="514" name="Google Shape;514;g2805a5640c0_0_445"/>
              <p:cNvSpPr txBox="1"/>
              <p:nvPr/>
            </p:nvSpPr>
            <p:spPr>
              <a:xfrm>
                <a:off x="2439330" y="6033385"/>
                <a:ext cx="972000" cy="200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a:solidFill>
                      <a:schemeClr val="dk1"/>
                    </a:solidFill>
                    <a:latin typeface="Arial"/>
                    <a:ea typeface="Arial"/>
                    <a:cs typeface="Arial"/>
                    <a:sym typeface="Arial"/>
                  </a:rPr>
                  <a:t>Trinidad &amp; Tobago</a:t>
                </a:r>
                <a:endParaRPr/>
              </a:p>
            </p:txBody>
          </p:sp>
        </p:grpSp>
        <p:grpSp>
          <p:nvGrpSpPr>
            <p:cNvPr id="515" name="Google Shape;515;g2805a5640c0_0_445"/>
            <p:cNvGrpSpPr/>
            <p:nvPr/>
          </p:nvGrpSpPr>
          <p:grpSpPr>
            <a:xfrm>
              <a:off x="4105956" y="5588176"/>
              <a:ext cx="785006" cy="645309"/>
              <a:chOff x="4105956" y="5588176"/>
              <a:chExt cx="785006" cy="645309"/>
            </a:xfrm>
          </p:grpSpPr>
          <p:pic>
            <p:nvPicPr>
              <p:cNvPr id="516" name="Google Shape;516;g2805a5640c0_0_445"/>
              <p:cNvPicPr preferRelativeResize="0"/>
              <p:nvPr/>
            </p:nvPicPr>
            <p:blipFill rotWithShape="1">
              <a:blip r:embed="rId40" cstate="email">
                <a:alphaModFix/>
                <a:extLst>
                  <a:ext uri="{28A0092B-C50C-407E-A947-70E740481C1C}">
                    <a14:useLocalDpi xmlns:a14="http://schemas.microsoft.com/office/drawing/2010/main"/>
                  </a:ext>
                </a:extLst>
              </a:blip>
              <a:srcRect/>
              <a:stretch/>
            </p:blipFill>
            <p:spPr>
              <a:xfrm>
                <a:off x="4105956" y="5588176"/>
                <a:ext cx="785006" cy="472335"/>
              </a:xfrm>
              <a:prstGeom prst="rect">
                <a:avLst/>
              </a:prstGeom>
              <a:noFill/>
              <a:ln>
                <a:noFill/>
              </a:ln>
            </p:spPr>
          </p:pic>
          <p:sp>
            <p:nvSpPr>
              <p:cNvPr id="517" name="Google Shape;517;g2805a5640c0_0_445"/>
              <p:cNvSpPr txBox="1"/>
              <p:nvPr/>
            </p:nvSpPr>
            <p:spPr>
              <a:xfrm>
                <a:off x="4109050" y="6033385"/>
                <a:ext cx="776400" cy="200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a:solidFill>
                      <a:schemeClr val="dk1"/>
                    </a:solidFill>
                    <a:latin typeface="Arial"/>
                    <a:ea typeface="Arial"/>
                    <a:cs typeface="Arial"/>
                    <a:sym typeface="Arial"/>
                  </a:rPr>
                  <a:t>Uganda</a:t>
                </a:r>
                <a:endParaRPr/>
              </a:p>
            </p:txBody>
          </p:sp>
        </p:grpSp>
        <p:grpSp>
          <p:nvGrpSpPr>
            <p:cNvPr id="518" name="Google Shape;518;g2805a5640c0_0_445"/>
            <p:cNvGrpSpPr/>
            <p:nvPr/>
          </p:nvGrpSpPr>
          <p:grpSpPr>
            <a:xfrm>
              <a:off x="5681033" y="5588176"/>
              <a:ext cx="816600" cy="640872"/>
              <a:chOff x="5681033" y="5588176"/>
              <a:chExt cx="816600" cy="640872"/>
            </a:xfrm>
          </p:grpSpPr>
          <p:pic>
            <p:nvPicPr>
              <p:cNvPr id="519" name="Google Shape;519;g2805a5640c0_0_445"/>
              <p:cNvPicPr preferRelativeResize="0"/>
              <p:nvPr/>
            </p:nvPicPr>
            <p:blipFill rotWithShape="1">
              <a:blip r:embed="rId41" cstate="email">
                <a:alphaModFix/>
                <a:extLst>
                  <a:ext uri="{28A0092B-C50C-407E-A947-70E740481C1C}">
                    <a14:useLocalDpi xmlns:a14="http://schemas.microsoft.com/office/drawing/2010/main"/>
                  </a:ext>
                </a:extLst>
              </a:blip>
              <a:srcRect/>
              <a:stretch/>
            </p:blipFill>
            <p:spPr>
              <a:xfrm>
                <a:off x="5691806" y="5588176"/>
                <a:ext cx="785006" cy="472335"/>
              </a:xfrm>
              <a:prstGeom prst="rect">
                <a:avLst/>
              </a:prstGeom>
              <a:noFill/>
              <a:ln>
                <a:noFill/>
              </a:ln>
            </p:spPr>
          </p:pic>
          <p:sp>
            <p:nvSpPr>
              <p:cNvPr id="520" name="Google Shape;520;g2805a5640c0_0_445"/>
              <p:cNvSpPr txBox="1"/>
              <p:nvPr/>
            </p:nvSpPr>
            <p:spPr>
              <a:xfrm>
                <a:off x="5681033" y="6028948"/>
                <a:ext cx="816600" cy="200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a:solidFill>
                      <a:schemeClr val="dk1"/>
                    </a:solidFill>
                    <a:latin typeface="Arial"/>
                    <a:ea typeface="Arial"/>
                    <a:cs typeface="Arial"/>
                    <a:sym typeface="Arial"/>
                  </a:rPr>
                  <a:t>United Kingdom</a:t>
                </a:r>
                <a:endParaRPr/>
              </a:p>
            </p:txBody>
          </p:sp>
        </p:grpSp>
        <p:grpSp>
          <p:nvGrpSpPr>
            <p:cNvPr id="521" name="Google Shape;521;g2805a5640c0_0_445"/>
            <p:cNvGrpSpPr/>
            <p:nvPr/>
          </p:nvGrpSpPr>
          <p:grpSpPr>
            <a:xfrm>
              <a:off x="7300044" y="5588176"/>
              <a:ext cx="786718" cy="641018"/>
              <a:chOff x="7300044" y="5588176"/>
              <a:chExt cx="786718" cy="641018"/>
            </a:xfrm>
          </p:grpSpPr>
          <p:pic>
            <p:nvPicPr>
              <p:cNvPr id="522" name="Google Shape;522;g2805a5640c0_0_445"/>
              <p:cNvPicPr preferRelativeResize="0"/>
              <p:nvPr/>
            </p:nvPicPr>
            <p:blipFill rotWithShape="1">
              <a:blip r:embed="rId42" cstate="email">
                <a:alphaModFix/>
                <a:extLst>
                  <a:ext uri="{28A0092B-C50C-407E-A947-70E740481C1C}">
                    <a14:useLocalDpi xmlns:a14="http://schemas.microsoft.com/office/drawing/2010/main"/>
                  </a:ext>
                </a:extLst>
              </a:blip>
              <a:srcRect/>
              <a:stretch/>
            </p:blipFill>
            <p:spPr>
              <a:xfrm>
                <a:off x="7300044" y="5588176"/>
                <a:ext cx="785006" cy="472335"/>
              </a:xfrm>
              <a:prstGeom prst="rect">
                <a:avLst/>
              </a:prstGeom>
              <a:noFill/>
              <a:ln>
                <a:noFill/>
              </a:ln>
            </p:spPr>
          </p:pic>
          <p:sp>
            <p:nvSpPr>
              <p:cNvPr id="523" name="Google Shape;523;g2805a5640c0_0_445"/>
              <p:cNvSpPr txBox="1"/>
              <p:nvPr/>
            </p:nvSpPr>
            <p:spPr>
              <a:xfrm>
                <a:off x="7308862" y="6029094"/>
                <a:ext cx="777900" cy="200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a:solidFill>
                      <a:schemeClr val="dk1"/>
                    </a:solidFill>
                    <a:latin typeface="Arial"/>
                    <a:ea typeface="Arial"/>
                    <a:cs typeface="Arial"/>
                    <a:sym typeface="Arial"/>
                  </a:rPr>
                  <a:t>Vietnam</a:t>
                </a:r>
                <a:endParaRPr/>
              </a:p>
            </p:txBody>
          </p:sp>
        </p:grpSp>
        <p:grpSp>
          <p:nvGrpSpPr>
            <p:cNvPr id="524" name="Google Shape;524;g2805a5640c0_0_445"/>
            <p:cNvGrpSpPr/>
            <p:nvPr/>
          </p:nvGrpSpPr>
          <p:grpSpPr>
            <a:xfrm>
              <a:off x="8912085" y="5593261"/>
              <a:ext cx="796412" cy="645309"/>
              <a:chOff x="8912085" y="5593261"/>
              <a:chExt cx="796412" cy="645309"/>
            </a:xfrm>
          </p:grpSpPr>
          <p:pic>
            <p:nvPicPr>
              <p:cNvPr id="525" name="Google Shape;525;g2805a5640c0_0_445"/>
              <p:cNvPicPr preferRelativeResize="0"/>
              <p:nvPr/>
            </p:nvPicPr>
            <p:blipFill rotWithShape="1">
              <a:blip r:embed="rId43" cstate="email">
                <a:alphaModFix/>
                <a:extLst>
                  <a:ext uri="{28A0092B-C50C-407E-A947-70E740481C1C}">
                    <a14:useLocalDpi xmlns:a14="http://schemas.microsoft.com/office/drawing/2010/main"/>
                  </a:ext>
                </a:extLst>
              </a:blip>
              <a:srcRect/>
              <a:stretch/>
            </p:blipFill>
            <p:spPr>
              <a:xfrm>
                <a:off x="8912085" y="5593261"/>
                <a:ext cx="785006" cy="472335"/>
              </a:xfrm>
              <a:prstGeom prst="rect">
                <a:avLst/>
              </a:prstGeom>
              <a:noFill/>
              <a:ln>
                <a:noFill/>
              </a:ln>
            </p:spPr>
          </p:pic>
          <p:sp>
            <p:nvSpPr>
              <p:cNvPr id="526" name="Google Shape;526;g2805a5640c0_0_445"/>
              <p:cNvSpPr txBox="1"/>
              <p:nvPr/>
            </p:nvSpPr>
            <p:spPr>
              <a:xfrm>
                <a:off x="8923397" y="6038470"/>
                <a:ext cx="785100" cy="200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a:solidFill>
                      <a:schemeClr val="dk1"/>
                    </a:solidFill>
                    <a:latin typeface="Arial"/>
                    <a:ea typeface="Arial"/>
                    <a:cs typeface="Arial"/>
                    <a:sym typeface="Arial"/>
                  </a:rPr>
                  <a:t>Zambia</a:t>
                </a:r>
                <a:endParaRPr/>
              </a:p>
            </p:txBody>
          </p:sp>
        </p:grpSp>
        <p:grpSp>
          <p:nvGrpSpPr>
            <p:cNvPr id="527" name="Google Shape;527;g2805a5640c0_0_445"/>
            <p:cNvGrpSpPr/>
            <p:nvPr/>
          </p:nvGrpSpPr>
          <p:grpSpPr>
            <a:xfrm>
              <a:off x="10499554" y="5588176"/>
              <a:ext cx="796303" cy="645309"/>
              <a:chOff x="10499554" y="5588176"/>
              <a:chExt cx="796303" cy="645309"/>
            </a:xfrm>
          </p:grpSpPr>
          <p:pic>
            <p:nvPicPr>
              <p:cNvPr id="528" name="Google Shape;528;g2805a5640c0_0_445"/>
              <p:cNvPicPr preferRelativeResize="0"/>
              <p:nvPr/>
            </p:nvPicPr>
            <p:blipFill rotWithShape="1">
              <a:blip r:embed="rId44" cstate="email">
                <a:alphaModFix/>
                <a:extLst>
                  <a:ext uri="{28A0092B-C50C-407E-A947-70E740481C1C}">
                    <a14:useLocalDpi xmlns:a14="http://schemas.microsoft.com/office/drawing/2010/main"/>
                  </a:ext>
                </a:extLst>
              </a:blip>
              <a:srcRect/>
              <a:stretch/>
            </p:blipFill>
            <p:spPr>
              <a:xfrm>
                <a:off x="10499554" y="5588176"/>
                <a:ext cx="785006" cy="472335"/>
              </a:xfrm>
              <a:prstGeom prst="rect">
                <a:avLst/>
              </a:prstGeom>
              <a:noFill/>
              <a:ln>
                <a:noFill/>
              </a:ln>
            </p:spPr>
          </p:pic>
          <p:sp>
            <p:nvSpPr>
              <p:cNvPr id="529" name="Google Shape;529;g2805a5640c0_0_445"/>
              <p:cNvSpPr txBox="1"/>
              <p:nvPr/>
            </p:nvSpPr>
            <p:spPr>
              <a:xfrm>
                <a:off x="10510757" y="6033385"/>
                <a:ext cx="785100" cy="200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a:solidFill>
                      <a:schemeClr val="dk1"/>
                    </a:solidFill>
                    <a:latin typeface="Arial"/>
                    <a:ea typeface="Arial"/>
                    <a:cs typeface="Arial"/>
                    <a:sym typeface="Arial"/>
                  </a:rPr>
                  <a:t>Zimbabwe</a:t>
                </a:r>
                <a:endParaRPr/>
              </a:p>
            </p:txBody>
          </p:sp>
        </p:grpSp>
      </p:grpSp>
      <p:sp>
        <p:nvSpPr>
          <p:cNvPr id="530" name="Google Shape;530;g2805a5640c0_0_445"/>
          <p:cNvSpPr txBox="1"/>
          <p:nvPr/>
        </p:nvSpPr>
        <p:spPr>
          <a:xfrm>
            <a:off x="838800" y="640800"/>
            <a:ext cx="10515600" cy="7605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4000"/>
              <a:buFont typeface="Arial"/>
              <a:buNone/>
            </a:pPr>
            <a:r>
              <a:rPr lang="en-GB" sz="4000" b="1">
                <a:solidFill>
                  <a:schemeClr val="dk1"/>
                </a:solidFill>
                <a:latin typeface="Arial"/>
                <a:ea typeface="Arial"/>
                <a:cs typeface="Arial"/>
                <a:sym typeface="Arial"/>
              </a:rPr>
              <a:t>Our member countries</a:t>
            </a:r>
            <a:endParaRPr/>
          </a:p>
        </p:txBody>
      </p:sp>
      <p:grpSp>
        <p:nvGrpSpPr>
          <p:cNvPr id="531" name="Google Shape;531;g2805a5640c0_0_445"/>
          <p:cNvGrpSpPr/>
          <p:nvPr/>
        </p:nvGrpSpPr>
        <p:grpSpPr>
          <a:xfrm>
            <a:off x="936424" y="2829322"/>
            <a:ext cx="10348136" cy="658897"/>
            <a:chOff x="936424" y="2776285"/>
            <a:chExt cx="10348136" cy="658897"/>
          </a:xfrm>
        </p:grpSpPr>
        <p:grpSp>
          <p:nvGrpSpPr>
            <p:cNvPr id="532" name="Google Shape;532;g2805a5640c0_0_445"/>
            <p:cNvGrpSpPr/>
            <p:nvPr/>
          </p:nvGrpSpPr>
          <p:grpSpPr>
            <a:xfrm>
              <a:off x="936424" y="2776965"/>
              <a:ext cx="785006" cy="647282"/>
              <a:chOff x="2535409" y="2776965"/>
              <a:chExt cx="785006" cy="647282"/>
            </a:xfrm>
          </p:grpSpPr>
          <p:pic>
            <p:nvPicPr>
              <p:cNvPr id="533" name="Google Shape;533;g2805a5640c0_0_445"/>
              <p:cNvPicPr preferRelativeResize="0"/>
              <p:nvPr/>
            </p:nvPicPr>
            <p:blipFill rotWithShape="1">
              <a:blip r:embed="rId45" cstate="email">
                <a:alphaModFix/>
                <a:extLst>
                  <a:ext uri="{28A0092B-C50C-407E-A947-70E740481C1C}">
                    <a14:useLocalDpi xmlns:a14="http://schemas.microsoft.com/office/drawing/2010/main"/>
                  </a:ext>
                </a:extLst>
              </a:blip>
              <a:srcRect/>
              <a:stretch/>
            </p:blipFill>
            <p:spPr>
              <a:xfrm>
                <a:off x="2535409" y="2776965"/>
                <a:ext cx="785006" cy="472334"/>
              </a:xfrm>
              <a:prstGeom prst="rect">
                <a:avLst/>
              </a:prstGeom>
              <a:noFill/>
              <a:ln>
                <a:noFill/>
              </a:ln>
            </p:spPr>
          </p:pic>
          <p:sp>
            <p:nvSpPr>
              <p:cNvPr id="534" name="Google Shape;534;g2805a5640c0_0_445"/>
              <p:cNvSpPr txBox="1"/>
              <p:nvPr/>
            </p:nvSpPr>
            <p:spPr>
              <a:xfrm>
                <a:off x="2539691" y="3224147"/>
                <a:ext cx="780600" cy="200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a:solidFill>
                      <a:schemeClr val="dk1"/>
                    </a:solidFill>
                    <a:latin typeface="Arial"/>
                    <a:ea typeface="Arial"/>
                    <a:cs typeface="Arial"/>
                    <a:sym typeface="Arial"/>
                  </a:rPr>
                  <a:t>Cote d’Ivoire</a:t>
                </a:r>
                <a:endParaRPr/>
              </a:p>
            </p:txBody>
          </p:sp>
        </p:grpSp>
        <p:grpSp>
          <p:nvGrpSpPr>
            <p:cNvPr id="535" name="Google Shape;535;g2805a5640c0_0_445"/>
            <p:cNvGrpSpPr/>
            <p:nvPr/>
          </p:nvGrpSpPr>
          <p:grpSpPr>
            <a:xfrm>
              <a:off x="2527749" y="2776285"/>
              <a:ext cx="785007" cy="647962"/>
              <a:chOff x="4105145" y="2776285"/>
              <a:chExt cx="785007" cy="647962"/>
            </a:xfrm>
          </p:grpSpPr>
          <p:pic>
            <p:nvPicPr>
              <p:cNvPr id="536" name="Google Shape;536;g2805a5640c0_0_445"/>
              <p:cNvPicPr preferRelativeResize="0"/>
              <p:nvPr/>
            </p:nvPicPr>
            <p:blipFill rotWithShape="1">
              <a:blip r:embed="rId46" cstate="email">
                <a:alphaModFix/>
                <a:extLst>
                  <a:ext uri="{28A0092B-C50C-407E-A947-70E740481C1C}">
                    <a14:useLocalDpi xmlns:a14="http://schemas.microsoft.com/office/drawing/2010/main"/>
                  </a:ext>
                </a:extLst>
              </a:blip>
              <a:srcRect/>
              <a:stretch/>
            </p:blipFill>
            <p:spPr>
              <a:xfrm>
                <a:off x="4105146" y="2776285"/>
                <a:ext cx="785006" cy="472334"/>
              </a:xfrm>
              <a:prstGeom prst="rect">
                <a:avLst/>
              </a:prstGeom>
              <a:noFill/>
              <a:ln>
                <a:noFill/>
              </a:ln>
            </p:spPr>
          </p:pic>
          <p:sp>
            <p:nvSpPr>
              <p:cNvPr id="537" name="Google Shape;537;g2805a5640c0_0_445"/>
              <p:cNvSpPr txBox="1"/>
              <p:nvPr/>
            </p:nvSpPr>
            <p:spPr>
              <a:xfrm>
                <a:off x="4105145" y="3224147"/>
                <a:ext cx="771900" cy="200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a:solidFill>
                      <a:schemeClr val="dk1"/>
                    </a:solidFill>
                    <a:latin typeface="Arial"/>
                    <a:ea typeface="Arial"/>
                    <a:cs typeface="Arial"/>
                    <a:sym typeface="Arial"/>
                  </a:rPr>
                  <a:t>Cyprus</a:t>
                </a:r>
                <a:endParaRPr/>
              </a:p>
            </p:txBody>
          </p:sp>
        </p:grpSp>
        <p:grpSp>
          <p:nvGrpSpPr>
            <p:cNvPr id="538" name="Google Shape;538;g2805a5640c0_0_445"/>
            <p:cNvGrpSpPr/>
            <p:nvPr/>
          </p:nvGrpSpPr>
          <p:grpSpPr>
            <a:xfrm>
              <a:off x="4102109" y="2776287"/>
              <a:ext cx="791948" cy="647960"/>
              <a:chOff x="5687583" y="2776287"/>
              <a:chExt cx="791948" cy="647960"/>
            </a:xfrm>
          </p:grpSpPr>
          <p:pic>
            <p:nvPicPr>
              <p:cNvPr id="539" name="Google Shape;539;g2805a5640c0_0_445"/>
              <p:cNvPicPr preferRelativeResize="0"/>
              <p:nvPr/>
            </p:nvPicPr>
            <p:blipFill rotWithShape="1">
              <a:blip r:embed="rId47" cstate="email">
                <a:alphaModFix/>
                <a:extLst>
                  <a:ext uri="{28A0092B-C50C-407E-A947-70E740481C1C}">
                    <a14:useLocalDpi xmlns:a14="http://schemas.microsoft.com/office/drawing/2010/main"/>
                  </a:ext>
                </a:extLst>
              </a:blip>
              <a:srcRect/>
              <a:stretch/>
            </p:blipFill>
            <p:spPr>
              <a:xfrm>
                <a:off x="5694525" y="2776287"/>
                <a:ext cx="785006" cy="472334"/>
              </a:xfrm>
              <a:prstGeom prst="rect">
                <a:avLst/>
              </a:prstGeom>
              <a:noFill/>
              <a:ln>
                <a:noFill/>
              </a:ln>
            </p:spPr>
          </p:pic>
          <p:sp>
            <p:nvSpPr>
              <p:cNvPr id="540" name="Google Shape;540;g2805a5640c0_0_445"/>
              <p:cNvSpPr txBox="1"/>
              <p:nvPr/>
            </p:nvSpPr>
            <p:spPr>
              <a:xfrm>
                <a:off x="5687583" y="3224147"/>
                <a:ext cx="785100" cy="200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a:solidFill>
                      <a:schemeClr val="dk1"/>
                    </a:solidFill>
                    <a:latin typeface="Arial"/>
                    <a:ea typeface="Arial"/>
                    <a:cs typeface="Arial"/>
                    <a:sym typeface="Arial"/>
                  </a:rPr>
                  <a:t>DPR Korea</a:t>
                </a:r>
                <a:endParaRPr/>
              </a:p>
            </p:txBody>
          </p:sp>
        </p:grpSp>
        <p:grpSp>
          <p:nvGrpSpPr>
            <p:cNvPr id="541" name="Google Shape;541;g2805a5640c0_0_445"/>
            <p:cNvGrpSpPr/>
            <p:nvPr/>
          </p:nvGrpSpPr>
          <p:grpSpPr>
            <a:xfrm>
              <a:off x="7295710" y="2776287"/>
              <a:ext cx="791153" cy="647960"/>
              <a:chOff x="7295710" y="2776287"/>
              <a:chExt cx="791153" cy="647960"/>
            </a:xfrm>
          </p:grpSpPr>
          <p:pic>
            <p:nvPicPr>
              <p:cNvPr id="542" name="Google Shape;542;g2805a5640c0_0_445"/>
              <p:cNvPicPr preferRelativeResize="0"/>
              <p:nvPr/>
            </p:nvPicPr>
            <p:blipFill rotWithShape="1">
              <a:blip r:embed="rId48" cstate="email">
                <a:alphaModFix/>
                <a:extLst>
                  <a:ext uri="{28A0092B-C50C-407E-A947-70E740481C1C}">
                    <a14:useLocalDpi xmlns:a14="http://schemas.microsoft.com/office/drawing/2010/main"/>
                  </a:ext>
                </a:extLst>
              </a:blip>
              <a:srcRect/>
              <a:stretch/>
            </p:blipFill>
            <p:spPr>
              <a:xfrm>
                <a:off x="7301857" y="2776287"/>
                <a:ext cx="785006" cy="472334"/>
              </a:xfrm>
              <a:prstGeom prst="rect">
                <a:avLst/>
              </a:prstGeom>
              <a:noFill/>
              <a:ln>
                <a:noFill/>
              </a:ln>
            </p:spPr>
          </p:pic>
          <p:sp>
            <p:nvSpPr>
              <p:cNvPr id="543" name="Google Shape;543;g2805a5640c0_0_445"/>
              <p:cNvSpPr txBox="1"/>
              <p:nvPr/>
            </p:nvSpPr>
            <p:spPr>
              <a:xfrm>
                <a:off x="7295710" y="3224147"/>
                <a:ext cx="785100" cy="200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a:solidFill>
                      <a:schemeClr val="dk1"/>
                    </a:solidFill>
                    <a:latin typeface="Arial"/>
                    <a:ea typeface="Arial"/>
                    <a:cs typeface="Arial"/>
                    <a:sym typeface="Arial"/>
                  </a:rPr>
                  <a:t>Gambia</a:t>
                </a:r>
                <a:endParaRPr/>
              </a:p>
            </p:txBody>
          </p:sp>
        </p:grpSp>
        <p:grpSp>
          <p:nvGrpSpPr>
            <p:cNvPr id="544" name="Google Shape;544;g2805a5640c0_0_445"/>
            <p:cNvGrpSpPr/>
            <p:nvPr/>
          </p:nvGrpSpPr>
          <p:grpSpPr>
            <a:xfrm>
              <a:off x="8907640" y="2781372"/>
              <a:ext cx="790358" cy="647960"/>
              <a:chOff x="8907640" y="2781372"/>
              <a:chExt cx="790358" cy="647960"/>
            </a:xfrm>
          </p:grpSpPr>
          <p:pic>
            <p:nvPicPr>
              <p:cNvPr id="545" name="Google Shape;545;g2805a5640c0_0_445"/>
              <p:cNvPicPr preferRelativeResize="0"/>
              <p:nvPr/>
            </p:nvPicPr>
            <p:blipFill rotWithShape="1">
              <a:blip r:embed="rId49" cstate="email">
                <a:alphaModFix/>
                <a:extLst>
                  <a:ext uri="{28A0092B-C50C-407E-A947-70E740481C1C}">
                    <a14:useLocalDpi xmlns:a14="http://schemas.microsoft.com/office/drawing/2010/main"/>
                  </a:ext>
                </a:extLst>
              </a:blip>
              <a:srcRect/>
              <a:stretch/>
            </p:blipFill>
            <p:spPr>
              <a:xfrm>
                <a:off x="8912992" y="2781372"/>
                <a:ext cx="785006" cy="472334"/>
              </a:xfrm>
              <a:prstGeom prst="rect">
                <a:avLst/>
              </a:prstGeom>
              <a:noFill/>
              <a:ln>
                <a:noFill/>
              </a:ln>
            </p:spPr>
          </p:pic>
          <p:sp>
            <p:nvSpPr>
              <p:cNvPr id="546" name="Google Shape;546;g2805a5640c0_0_445"/>
              <p:cNvSpPr txBox="1"/>
              <p:nvPr/>
            </p:nvSpPr>
            <p:spPr>
              <a:xfrm>
                <a:off x="8907640" y="3229232"/>
                <a:ext cx="785100" cy="200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a:solidFill>
                      <a:schemeClr val="dk1"/>
                    </a:solidFill>
                    <a:latin typeface="Arial"/>
                    <a:ea typeface="Arial"/>
                    <a:cs typeface="Arial"/>
                    <a:sym typeface="Arial"/>
                  </a:rPr>
                  <a:t>Ghana</a:t>
                </a:r>
                <a:endParaRPr/>
              </a:p>
            </p:txBody>
          </p:sp>
        </p:grpSp>
        <p:grpSp>
          <p:nvGrpSpPr>
            <p:cNvPr id="547" name="Google Shape;547;g2805a5640c0_0_445"/>
            <p:cNvGrpSpPr/>
            <p:nvPr/>
          </p:nvGrpSpPr>
          <p:grpSpPr>
            <a:xfrm>
              <a:off x="10495000" y="2783039"/>
              <a:ext cx="789560" cy="641208"/>
              <a:chOff x="10495000" y="2783039"/>
              <a:chExt cx="789560" cy="641208"/>
            </a:xfrm>
          </p:grpSpPr>
          <p:pic>
            <p:nvPicPr>
              <p:cNvPr id="548" name="Google Shape;548;g2805a5640c0_0_445"/>
              <p:cNvPicPr preferRelativeResize="0"/>
              <p:nvPr/>
            </p:nvPicPr>
            <p:blipFill rotWithShape="1">
              <a:blip r:embed="rId50" cstate="email">
                <a:alphaModFix/>
                <a:extLst>
                  <a:ext uri="{28A0092B-C50C-407E-A947-70E740481C1C}">
                    <a14:useLocalDpi xmlns:a14="http://schemas.microsoft.com/office/drawing/2010/main"/>
                  </a:ext>
                </a:extLst>
              </a:blip>
              <a:srcRect/>
              <a:stretch/>
            </p:blipFill>
            <p:spPr>
              <a:xfrm>
                <a:off x="10499554" y="2783039"/>
                <a:ext cx="785006" cy="472334"/>
              </a:xfrm>
              <a:prstGeom prst="rect">
                <a:avLst/>
              </a:prstGeom>
              <a:noFill/>
              <a:ln>
                <a:noFill/>
              </a:ln>
            </p:spPr>
          </p:pic>
          <p:sp>
            <p:nvSpPr>
              <p:cNvPr id="549" name="Google Shape;549;g2805a5640c0_0_445"/>
              <p:cNvSpPr txBox="1"/>
              <p:nvPr/>
            </p:nvSpPr>
            <p:spPr>
              <a:xfrm>
                <a:off x="10495000" y="3224147"/>
                <a:ext cx="785100" cy="200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a:solidFill>
                      <a:schemeClr val="dk1"/>
                    </a:solidFill>
                    <a:latin typeface="Arial"/>
                    <a:ea typeface="Arial"/>
                    <a:cs typeface="Arial"/>
                    <a:sym typeface="Arial"/>
                  </a:rPr>
                  <a:t>Grenada</a:t>
                </a:r>
                <a:endParaRPr/>
              </a:p>
            </p:txBody>
          </p:sp>
        </p:grpSp>
        <p:grpSp>
          <p:nvGrpSpPr>
            <p:cNvPr id="550" name="Google Shape;550;g2805a5640c0_0_445"/>
            <p:cNvGrpSpPr/>
            <p:nvPr/>
          </p:nvGrpSpPr>
          <p:grpSpPr>
            <a:xfrm>
              <a:off x="5687840" y="2787236"/>
              <a:ext cx="791949" cy="647946"/>
              <a:chOff x="5687583" y="2776301"/>
              <a:chExt cx="791949" cy="647946"/>
            </a:xfrm>
          </p:grpSpPr>
          <p:pic>
            <p:nvPicPr>
              <p:cNvPr id="551" name="Google Shape;551;g2805a5640c0_0_445"/>
              <p:cNvPicPr preferRelativeResize="0"/>
              <p:nvPr/>
            </p:nvPicPr>
            <p:blipFill rotWithShape="1">
              <a:blip r:embed="rId51" cstate="email">
                <a:alphaModFix/>
                <a:extLst>
                  <a:ext uri="{28A0092B-C50C-407E-A947-70E740481C1C}">
                    <a14:useLocalDpi xmlns:a14="http://schemas.microsoft.com/office/drawing/2010/main"/>
                  </a:ext>
                </a:extLst>
              </a:blip>
              <a:srcRect/>
              <a:stretch/>
            </p:blipFill>
            <p:spPr>
              <a:xfrm>
                <a:off x="5694525" y="2776301"/>
                <a:ext cx="785007" cy="472306"/>
              </a:xfrm>
              <a:prstGeom prst="rect">
                <a:avLst/>
              </a:prstGeom>
              <a:noFill/>
              <a:ln>
                <a:noFill/>
              </a:ln>
            </p:spPr>
          </p:pic>
          <p:sp>
            <p:nvSpPr>
              <p:cNvPr id="552" name="Google Shape;552;g2805a5640c0_0_445"/>
              <p:cNvSpPr txBox="1"/>
              <p:nvPr/>
            </p:nvSpPr>
            <p:spPr>
              <a:xfrm>
                <a:off x="5687583" y="3224147"/>
                <a:ext cx="785100" cy="200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700">
                    <a:solidFill>
                      <a:schemeClr val="dk1"/>
                    </a:solidFill>
                    <a:latin typeface="Arial"/>
                    <a:ea typeface="Arial"/>
                    <a:cs typeface="Arial"/>
                    <a:sym typeface="Arial"/>
                  </a:rPr>
                  <a:t>Ethiopia</a:t>
                </a:r>
                <a:endParaRPr/>
              </a:p>
            </p:txBody>
          </p:sp>
        </p:grpSp>
      </p:gr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global_reach">
  <p:cSld name="global_reach">
    <p:spTree>
      <p:nvGrpSpPr>
        <p:cNvPr id="1" name="Shape 553"/>
        <p:cNvGrpSpPr/>
        <p:nvPr/>
      </p:nvGrpSpPr>
      <p:grpSpPr>
        <a:xfrm>
          <a:off x="0" y="0"/>
          <a:ext cx="0" cy="0"/>
          <a:chOff x="0" y="0"/>
          <a:chExt cx="0" cy="0"/>
        </a:xfrm>
      </p:grpSpPr>
      <p:pic>
        <p:nvPicPr>
          <p:cNvPr id="554" name="Google Shape;554;g2805a5640c0_0_604"/>
          <p:cNvPicPr preferRelativeResize="0"/>
          <p:nvPr/>
        </p:nvPicPr>
        <p:blipFill rotWithShape="1">
          <a:blip r:embed="rId2">
            <a:alphaModFix/>
          </a:blip>
          <a:srcRect/>
          <a:stretch/>
        </p:blipFill>
        <p:spPr>
          <a:xfrm>
            <a:off x="1687267" y="372286"/>
            <a:ext cx="10459727" cy="5777999"/>
          </a:xfrm>
          <a:prstGeom prst="rect">
            <a:avLst/>
          </a:prstGeom>
          <a:noFill/>
          <a:ln>
            <a:noFill/>
          </a:ln>
        </p:spPr>
      </p:pic>
      <p:sp>
        <p:nvSpPr>
          <p:cNvPr id="555" name="Google Shape;555;g2805a5640c0_0_604"/>
          <p:cNvSpPr/>
          <p:nvPr/>
        </p:nvSpPr>
        <p:spPr>
          <a:xfrm>
            <a:off x="487100" y="2353329"/>
            <a:ext cx="2073300" cy="996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56" name="Google Shape;556;g2805a5640c0_0_604"/>
          <p:cNvSpPr txBox="1"/>
          <p:nvPr/>
        </p:nvSpPr>
        <p:spPr>
          <a:xfrm>
            <a:off x="838800" y="640800"/>
            <a:ext cx="5247000" cy="7500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4000"/>
              <a:buFont typeface="Arial"/>
              <a:buNone/>
            </a:pPr>
            <a:r>
              <a:rPr lang="en-GB" sz="4000" b="1">
                <a:solidFill>
                  <a:schemeClr val="dk1"/>
                </a:solidFill>
                <a:latin typeface="Arial"/>
                <a:ea typeface="Arial"/>
                <a:cs typeface="Arial"/>
                <a:sym typeface="Arial"/>
              </a:rPr>
              <a:t>Global reach</a:t>
            </a:r>
            <a:endParaRPr/>
          </a:p>
        </p:txBody>
      </p:sp>
      <p:sp>
        <p:nvSpPr>
          <p:cNvPr id="557" name="Google Shape;557;g2805a5640c0_0_604"/>
          <p:cNvSpPr txBox="1"/>
          <p:nvPr/>
        </p:nvSpPr>
        <p:spPr>
          <a:xfrm>
            <a:off x="960416" y="4123198"/>
            <a:ext cx="3410700" cy="1200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chemeClr val="dk1"/>
                </a:solidFill>
                <a:latin typeface="Arial"/>
                <a:ea typeface="Arial"/>
                <a:cs typeface="Arial"/>
                <a:sym typeface="Arial"/>
              </a:rPr>
              <a:t>We have 450+ staff across 26 locations worldwide</a:t>
            </a:r>
            <a:endParaRPr/>
          </a:p>
        </p:txBody>
      </p:sp>
      <p:sp>
        <p:nvSpPr>
          <p:cNvPr id="558" name="Google Shape;558;g2805a5640c0_0_604"/>
          <p:cNvSpPr txBox="1"/>
          <p:nvPr/>
        </p:nvSpPr>
        <p:spPr>
          <a:xfrm>
            <a:off x="1943822" y="5758961"/>
            <a:ext cx="778500" cy="3387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600" b="1">
                <a:solidFill>
                  <a:schemeClr val="dk1"/>
                </a:solidFill>
                <a:latin typeface="Arial"/>
                <a:ea typeface="Arial"/>
                <a:cs typeface="Arial"/>
                <a:sym typeface="Arial"/>
              </a:rPr>
              <a:t>191</a:t>
            </a:r>
            <a:endParaRPr/>
          </a:p>
        </p:txBody>
      </p:sp>
      <p:sp>
        <p:nvSpPr>
          <p:cNvPr id="559" name="Google Shape;559;g2805a5640c0_0_604"/>
          <p:cNvSpPr txBox="1"/>
          <p:nvPr/>
        </p:nvSpPr>
        <p:spPr>
          <a:xfrm>
            <a:off x="3592397" y="5758961"/>
            <a:ext cx="778500" cy="338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600" b="1">
                <a:solidFill>
                  <a:schemeClr val="dk1"/>
                </a:solidFill>
                <a:latin typeface="Arial"/>
                <a:ea typeface="Arial"/>
                <a:cs typeface="Arial"/>
                <a:sym typeface="Arial"/>
              </a:rPr>
              <a:t>264</a:t>
            </a:r>
            <a:endParaRPr/>
          </a:p>
        </p:txBody>
      </p:sp>
      <p:sp>
        <p:nvSpPr>
          <p:cNvPr id="560" name="Google Shape;560;g2805a5640c0_0_604"/>
          <p:cNvSpPr txBox="1"/>
          <p:nvPr/>
        </p:nvSpPr>
        <p:spPr>
          <a:xfrm>
            <a:off x="5613108" y="5758961"/>
            <a:ext cx="1724700" cy="338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600" b="1">
                <a:solidFill>
                  <a:schemeClr val="dk1"/>
                </a:solidFill>
                <a:latin typeface="Arial"/>
                <a:ea typeface="Arial"/>
                <a:cs typeface="Arial"/>
                <a:sym typeface="Arial"/>
              </a:rPr>
              <a:t>CABI centre</a:t>
            </a:r>
            <a:endParaRPr sz="1600" b="1">
              <a:solidFill>
                <a:schemeClr val="dk1"/>
              </a:solidFill>
              <a:latin typeface="Arial"/>
              <a:ea typeface="Arial"/>
              <a:cs typeface="Arial"/>
              <a:sym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world_map">
  <p:cSld name="world_map">
    <p:spTree>
      <p:nvGrpSpPr>
        <p:cNvPr id="1" name="Shape 561"/>
        <p:cNvGrpSpPr/>
        <p:nvPr/>
      </p:nvGrpSpPr>
      <p:grpSpPr>
        <a:xfrm>
          <a:off x="0" y="0"/>
          <a:ext cx="0" cy="0"/>
          <a:chOff x="0" y="0"/>
          <a:chExt cx="0" cy="0"/>
        </a:xfrm>
      </p:grpSpPr>
      <p:pic>
        <p:nvPicPr>
          <p:cNvPr id="562" name="Google Shape;562;g2805a5640c0_0_612"/>
          <p:cNvPicPr preferRelativeResize="0"/>
          <p:nvPr/>
        </p:nvPicPr>
        <p:blipFill rotWithShape="1">
          <a:blip r:embed="rId2">
            <a:alphaModFix/>
          </a:blip>
          <a:srcRect/>
          <a:stretch/>
        </p:blipFill>
        <p:spPr>
          <a:xfrm>
            <a:off x="674931" y="729968"/>
            <a:ext cx="10842138" cy="5120270"/>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icons_bottom">
  <p:cSld name="icons_bottom">
    <p:bg>
      <p:bgPr>
        <a:solidFill>
          <a:schemeClr val="lt1"/>
        </a:solidFill>
        <a:effectLst/>
      </p:bgPr>
    </p:bg>
    <p:spTree>
      <p:nvGrpSpPr>
        <p:cNvPr id="1" name="Shape 563"/>
        <p:cNvGrpSpPr/>
        <p:nvPr/>
      </p:nvGrpSpPr>
      <p:grpSpPr>
        <a:xfrm>
          <a:off x="0" y="0"/>
          <a:ext cx="0" cy="0"/>
          <a:chOff x="0" y="0"/>
          <a:chExt cx="0" cy="0"/>
        </a:xfrm>
      </p:grpSpPr>
      <p:pic>
        <p:nvPicPr>
          <p:cNvPr id="564" name="Google Shape;564;g2805a5640c0_0_614"/>
          <p:cNvPicPr preferRelativeResize="0"/>
          <p:nvPr/>
        </p:nvPicPr>
        <p:blipFill rotWithShape="1">
          <a:blip r:embed="rId2">
            <a:alphaModFix/>
          </a:blip>
          <a:srcRect/>
          <a:stretch/>
        </p:blipFill>
        <p:spPr>
          <a:xfrm>
            <a:off x="0" y="-1"/>
            <a:ext cx="12192000" cy="6288506"/>
          </a:xfrm>
          <a:prstGeom prst="rect">
            <a:avLst/>
          </a:prstGeom>
          <a:noFill/>
          <a:ln>
            <a:noFill/>
          </a:ln>
        </p:spPr>
      </p:pic>
      <p:sp>
        <p:nvSpPr>
          <p:cNvPr id="565" name="Google Shape;565;g2805a5640c0_0_614"/>
          <p:cNvSpPr>
            <a:spLocks noGrp="1"/>
          </p:cNvSpPr>
          <p:nvPr>
            <p:ph type="pic" idx="2"/>
          </p:nvPr>
        </p:nvSpPr>
        <p:spPr>
          <a:xfrm>
            <a:off x="0" y="0"/>
            <a:ext cx="12192000" cy="6289800"/>
          </a:xfrm>
          <a:prstGeom prst="rect">
            <a:avLst/>
          </a:prstGeom>
          <a:noFill/>
          <a:ln>
            <a:noFill/>
          </a:ln>
        </p:spPr>
      </p:sp>
      <p:sp>
        <p:nvSpPr>
          <p:cNvPr id="566" name="Google Shape;566;g2805a5640c0_0_614"/>
          <p:cNvSpPr txBox="1">
            <a:spLocks noGrp="1"/>
          </p:cNvSpPr>
          <p:nvPr>
            <p:ph type="ctrTitle"/>
          </p:nvPr>
        </p:nvSpPr>
        <p:spPr>
          <a:xfrm>
            <a:off x="0" y="4052020"/>
            <a:ext cx="12192000" cy="2237700"/>
          </a:xfrm>
          <a:prstGeom prst="rect">
            <a:avLst/>
          </a:prstGeom>
          <a:gradFill>
            <a:gsLst>
              <a:gs pos="0">
                <a:srgbClr val="000000">
                  <a:alpha val="60000"/>
                </a:srgbClr>
              </a:gs>
              <a:gs pos="52999">
                <a:srgbClr val="000000">
                  <a:alpha val="34901"/>
                </a:srgbClr>
              </a:gs>
              <a:gs pos="100000">
                <a:srgbClr val="000000">
                  <a:alpha val="0"/>
                </a:srgbClr>
              </a:gs>
            </a:gsLst>
            <a:lin ang="16200038" scaled="0"/>
          </a:gradFill>
          <a:ln>
            <a:noFill/>
          </a:ln>
        </p:spPr>
        <p:txBody>
          <a:bodyPr spcFirstLastPara="1" wrap="square" lIns="91425" tIns="180000" rIns="91425" bIns="180000" anchor="b" anchorCtr="0">
            <a:normAutofit/>
          </a:bodyPr>
          <a:lstStyle>
            <a:lvl1pPr lvl="0" algn="ctr" rtl="0">
              <a:lnSpc>
                <a:spcPct val="90000"/>
              </a:lnSpc>
              <a:spcBef>
                <a:spcPts val="0"/>
              </a:spcBef>
              <a:spcAft>
                <a:spcPts val="0"/>
              </a:spcAft>
              <a:buClr>
                <a:schemeClr val="lt1"/>
              </a:buClr>
              <a:buSzPts val="5400"/>
              <a:buFont typeface="Arial"/>
              <a:buNone/>
              <a:defRPr sz="5400" b="0" i="0">
                <a:solidFill>
                  <a:schemeClr val="lt1"/>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67" name="Google Shape;567;g2805a5640c0_0_614"/>
          <p:cNvSpPr>
            <a:spLocks noGrp="1"/>
          </p:cNvSpPr>
          <p:nvPr>
            <p:ph type="pic" idx="3"/>
          </p:nvPr>
        </p:nvSpPr>
        <p:spPr>
          <a:xfrm>
            <a:off x="231524" y="4989638"/>
            <a:ext cx="1039500" cy="1039500"/>
          </a:xfrm>
          <a:prstGeom prst="rect">
            <a:avLst/>
          </a:prstGeom>
          <a:noFill/>
          <a:ln>
            <a:noFill/>
          </a:ln>
        </p:spPr>
      </p:sp>
      <p:sp>
        <p:nvSpPr>
          <p:cNvPr id="568" name="Google Shape;568;g2805a5640c0_0_614"/>
          <p:cNvSpPr>
            <a:spLocks noGrp="1"/>
          </p:cNvSpPr>
          <p:nvPr>
            <p:ph type="pic" idx="4"/>
          </p:nvPr>
        </p:nvSpPr>
        <p:spPr>
          <a:xfrm>
            <a:off x="2011757" y="4989637"/>
            <a:ext cx="1039500" cy="1039500"/>
          </a:xfrm>
          <a:prstGeom prst="rect">
            <a:avLst/>
          </a:prstGeom>
          <a:noFill/>
          <a:ln>
            <a:noFill/>
          </a:ln>
        </p:spPr>
      </p:sp>
      <p:sp>
        <p:nvSpPr>
          <p:cNvPr id="569" name="Google Shape;569;g2805a5640c0_0_614"/>
          <p:cNvSpPr>
            <a:spLocks noGrp="1"/>
          </p:cNvSpPr>
          <p:nvPr>
            <p:ph type="pic" idx="5"/>
          </p:nvPr>
        </p:nvSpPr>
        <p:spPr>
          <a:xfrm>
            <a:off x="3791990" y="4989637"/>
            <a:ext cx="1039500" cy="1039500"/>
          </a:xfrm>
          <a:prstGeom prst="rect">
            <a:avLst/>
          </a:prstGeom>
          <a:noFill/>
          <a:ln>
            <a:noFill/>
          </a:ln>
        </p:spPr>
      </p:sp>
      <p:sp>
        <p:nvSpPr>
          <p:cNvPr id="570" name="Google Shape;570;g2805a5640c0_0_614"/>
          <p:cNvSpPr>
            <a:spLocks noGrp="1"/>
          </p:cNvSpPr>
          <p:nvPr>
            <p:ph type="pic" idx="6"/>
          </p:nvPr>
        </p:nvSpPr>
        <p:spPr>
          <a:xfrm>
            <a:off x="5572223" y="4989638"/>
            <a:ext cx="1039500" cy="1039500"/>
          </a:xfrm>
          <a:prstGeom prst="rect">
            <a:avLst/>
          </a:prstGeom>
          <a:noFill/>
          <a:ln>
            <a:noFill/>
          </a:ln>
        </p:spPr>
      </p:sp>
      <p:sp>
        <p:nvSpPr>
          <p:cNvPr id="571" name="Google Shape;571;g2805a5640c0_0_614"/>
          <p:cNvSpPr>
            <a:spLocks noGrp="1"/>
          </p:cNvSpPr>
          <p:nvPr>
            <p:ph type="pic" idx="7"/>
          </p:nvPr>
        </p:nvSpPr>
        <p:spPr>
          <a:xfrm>
            <a:off x="7352456" y="4989637"/>
            <a:ext cx="1039500" cy="1039500"/>
          </a:xfrm>
          <a:prstGeom prst="rect">
            <a:avLst/>
          </a:prstGeom>
          <a:noFill/>
          <a:ln>
            <a:noFill/>
          </a:ln>
        </p:spPr>
      </p:sp>
      <p:sp>
        <p:nvSpPr>
          <p:cNvPr id="572" name="Google Shape;572;g2805a5640c0_0_614"/>
          <p:cNvSpPr>
            <a:spLocks noGrp="1"/>
          </p:cNvSpPr>
          <p:nvPr>
            <p:ph type="pic" idx="8"/>
          </p:nvPr>
        </p:nvSpPr>
        <p:spPr>
          <a:xfrm>
            <a:off x="9132689" y="4989637"/>
            <a:ext cx="1039500" cy="1039500"/>
          </a:xfrm>
          <a:prstGeom prst="rect">
            <a:avLst/>
          </a:prstGeom>
          <a:noFill/>
          <a:ln>
            <a:noFill/>
          </a:ln>
        </p:spPr>
      </p:sp>
      <p:sp>
        <p:nvSpPr>
          <p:cNvPr id="573" name="Google Shape;573;g2805a5640c0_0_614"/>
          <p:cNvSpPr>
            <a:spLocks noGrp="1"/>
          </p:cNvSpPr>
          <p:nvPr>
            <p:ph type="pic" idx="9"/>
          </p:nvPr>
        </p:nvSpPr>
        <p:spPr>
          <a:xfrm>
            <a:off x="10912922" y="4989637"/>
            <a:ext cx="1039500" cy="1039500"/>
          </a:xfrm>
          <a:prstGeom prst="rect">
            <a:avLst/>
          </a:prstGeom>
          <a:noFill/>
          <a:ln>
            <a:noFill/>
          </a:ln>
        </p:spPr>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quote_left">
  <p:cSld name="quote_left">
    <p:bg>
      <p:bgPr>
        <a:solidFill>
          <a:schemeClr val="lt1"/>
        </a:solidFill>
        <a:effectLst/>
      </p:bgPr>
    </p:bg>
    <p:spTree>
      <p:nvGrpSpPr>
        <p:cNvPr id="1" name="Shape 574"/>
        <p:cNvGrpSpPr/>
        <p:nvPr/>
      </p:nvGrpSpPr>
      <p:grpSpPr>
        <a:xfrm>
          <a:off x="0" y="0"/>
          <a:ext cx="0" cy="0"/>
          <a:chOff x="0" y="0"/>
          <a:chExt cx="0" cy="0"/>
        </a:xfrm>
      </p:grpSpPr>
      <p:pic>
        <p:nvPicPr>
          <p:cNvPr id="575" name="Google Shape;575;g2805a5640c0_0_625"/>
          <p:cNvPicPr preferRelativeResize="0"/>
          <p:nvPr/>
        </p:nvPicPr>
        <p:blipFill rotWithShape="1">
          <a:blip r:embed="rId2">
            <a:alphaModFix/>
          </a:blip>
          <a:srcRect/>
          <a:stretch/>
        </p:blipFill>
        <p:spPr>
          <a:xfrm>
            <a:off x="0" y="-1"/>
            <a:ext cx="12192000" cy="6288506"/>
          </a:xfrm>
          <a:prstGeom prst="rect">
            <a:avLst/>
          </a:prstGeom>
          <a:noFill/>
          <a:ln>
            <a:noFill/>
          </a:ln>
        </p:spPr>
      </p:pic>
      <p:sp>
        <p:nvSpPr>
          <p:cNvPr id="576" name="Google Shape;576;g2805a5640c0_0_625"/>
          <p:cNvSpPr>
            <a:spLocks noGrp="1"/>
          </p:cNvSpPr>
          <p:nvPr>
            <p:ph type="pic" idx="2"/>
          </p:nvPr>
        </p:nvSpPr>
        <p:spPr>
          <a:xfrm>
            <a:off x="0" y="0"/>
            <a:ext cx="12192000" cy="6289800"/>
          </a:xfrm>
          <a:prstGeom prst="rect">
            <a:avLst/>
          </a:prstGeom>
          <a:noFill/>
          <a:ln>
            <a:noFill/>
          </a:ln>
        </p:spPr>
      </p:sp>
      <p:sp>
        <p:nvSpPr>
          <p:cNvPr id="577" name="Google Shape;577;g2805a5640c0_0_625"/>
          <p:cNvSpPr txBox="1">
            <a:spLocks noGrp="1"/>
          </p:cNvSpPr>
          <p:nvPr>
            <p:ph type="body" idx="1"/>
          </p:nvPr>
        </p:nvSpPr>
        <p:spPr>
          <a:xfrm>
            <a:off x="0" y="0"/>
            <a:ext cx="5870100" cy="6289800"/>
          </a:xfrm>
          <a:prstGeom prst="rect">
            <a:avLst/>
          </a:prstGeom>
          <a:gradFill>
            <a:gsLst>
              <a:gs pos="0">
                <a:srgbClr val="000000">
                  <a:alpha val="64705"/>
                </a:srgbClr>
              </a:gs>
              <a:gs pos="71000">
                <a:srgbClr val="000000">
                  <a:alpha val="29803"/>
                </a:srgbClr>
              </a:gs>
              <a:gs pos="100000">
                <a:srgbClr val="000000">
                  <a:alpha val="0"/>
                </a:srgbClr>
              </a:gs>
            </a:gsLst>
            <a:lin ang="0" scaled="0"/>
          </a:grad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SzPts val="2800"/>
              <a:buFont typeface="Arial"/>
              <a:buNone/>
              <a:defRPr>
                <a:solidFill>
                  <a:schemeClr val="dk1"/>
                </a:solidFill>
              </a:defRPr>
            </a:lvl1pPr>
            <a:lvl2pPr marL="914400" lvl="1" indent="-228600" algn="l" rtl="0">
              <a:lnSpc>
                <a:spcPct val="90000"/>
              </a:lnSpc>
              <a:spcBef>
                <a:spcPts val="500"/>
              </a:spcBef>
              <a:spcAft>
                <a:spcPts val="0"/>
              </a:spcAft>
              <a:buSzPts val="2400"/>
              <a:buNone/>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578" name="Google Shape;578;g2805a5640c0_0_625"/>
          <p:cNvSpPr txBox="1">
            <a:spLocks noGrp="1"/>
          </p:cNvSpPr>
          <p:nvPr>
            <p:ph type="title"/>
          </p:nvPr>
        </p:nvSpPr>
        <p:spPr>
          <a:xfrm>
            <a:off x="838200" y="640352"/>
            <a:ext cx="5031900" cy="5009100"/>
          </a:xfrm>
          <a:prstGeom prst="rect">
            <a:avLst/>
          </a:prstGeom>
          <a:noFill/>
          <a:ln>
            <a:noFill/>
          </a:ln>
        </p:spPr>
        <p:txBody>
          <a:bodyPr spcFirstLastPara="1" wrap="square" lIns="91425" tIns="45700" rIns="91425" bIns="45700" anchor="t" anchorCtr="0">
            <a:normAutofit/>
          </a:bodyPr>
          <a:lstStyle>
            <a:lvl1pPr lvl="0" algn="l" rtl="0">
              <a:lnSpc>
                <a:spcPct val="90000"/>
              </a:lnSpc>
              <a:spcBef>
                <a:spcPts val="0"/>
              </a:spcBef>
              <a:spcAft>
                <a:spcPts val="0"/>
              </a:spcAft>
              <a:buClr>
                <a:schemeClr val="lt1"/>
              </a:buClr>
              <a:buSzPts val="4400"/>
              <a:buFont typeface="Arial"/>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quote_right">
  <p:cSld name="quote_right">
    <p:bg>
      <p:bgPr>
        <a:solidFill>
          <a:schemeClr val="lt1"/>
        </a:solidFill>
        <a:effectLst/>
      </p:bgPr>
    </p:bg>
    <p:spTree>
      <p:nvGrpSpPr>
        <p:cNvPr id="1" name="Shape 579"/>
        <p:cNvGrpSpPr/>
        <p:nvPr/>
      </p:nvGrpSpPr>
      <p:grpSpPr>
        <a:xfrm>
          <a:off x="0" y="0"/>
          <a:ext cx="0" cy="0"/>
          <a:chOff x="0" y="0"/>
          <a:chExt cx="0" cy="0"/>
        </a:xfrm>
      </p:grpSpPr>
      <p:pic>
        <p:nvPicPr>
          <p:cNvPr id="580" name="Google Shape;580;g2805a5640c0_0_630"/>
          <p:cNvPicPr preferRelativeResize="0"/>
          <p:nvPr/>
        </p:nvPicPr>
        <p:blipFill rotWithShape="1">
          <a:blip r:embed="rId2">
            <a:alphaModFix/>
          </a:blip>
          <a:srcRect/>
          <a:stretch/>
        </p:blipFill>
        <p:spPr>
          <a:xfrm>
            <a:off x="0" y="-1"/>
            <a:ext cx="12192000" cy="6288506"/>
          </a:xfrm>
          <a:prstGeom prst="rect">
            <a:avLst/>
          </a:prstGeom>
          <a:noFill/>
          <a:ln>
            <a:noFill/>
          </a:ln>
        </p:spPr>
      </p:pic>
      <p:sp>
        <p:nvSpPr>
          <p:cNvPr id="581" name="Google Shape;581;g2805a5640c0_0_630"/>
          <p:cNvSpPr>
            <a:spLocks noGrp="1"/>
          </p:cNvSpPr>
          <p:nvPr>
            <p:ph type="pic" idx="2"/>
          </p:nvPr>
        </p:nvSpPr>
        <p:spPr>
          <a:xfrm>
            <a:off x="0" y="0"/>
            <a:ext cx="12192000" cy="6289800"/>
          </a:xfrm>
          <a:prstGeom prst="rect">
            <a:avLst/>
          </a:prstGeom>
          <a:noFill/>
          <a:ln>
            <a:noFill/>
          </a:ln>
        </p:spPr>
      </p:sp>
      <p:sp>
        <p:nvSpPr>
          <p:cNvPr id="582" name="Google Shape;582;g2805a5640c0_0_630"/>
          <p:cNvSpPr txBox="1">
            <a:spLocks noGrp="1"/>
          </p:cNvSpPr>
          <p:nvPr>
            <p:ph type="body" idx="1"/>
          </p:nvPr>
        </p:nvSpPr>
        <p:spPr>
          <a:xfrm>
            <a:off x="6321972" y="0"/>
            <a:ext cx="5870100" cy="6289800"/>
          </a:xfrm>
          <a:prstGeom prst="rect">
            <a:avLst/>
          </a:prstGeom>
          <a:gradFill>
            <a:gsLst>
              <a:gs pos="0">
                <a:srgbClr val="000000">
                  <a:alpha val="64705"/>
                </a:srgbClr>
              </a:gs>
              <a:gs pos="71000">
                <a:srgbClr val="000000">
                  <a:alpha val="29803"/>
                </a:srgbClr>
              </a:gs>
              <a:gs pos="100000">
                <a:srgbClr val="000000">
                  <a:alpha val="0"/>
                </a:srgbClr>
              </a:gs>
            </a:gsLst>
            <a:lin ang="10800025" scaled="0"/>
          </a:grad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SzPts val="2800"/>
              <a:buFont typeface="Arial"/>
              <a:buNone/>
              <a:defRPr>
                <a:solidFill>
                  <a:schemeClr val="dk1"/>
                </a:solidFill>
              </a:defRPr>
            </a:lvl1pPr>
            <a:lvl2pPr marL="914400" lvl="1" indent="-228600" algn="l" rtl="0">
              <a:lnSpc>
                <a:spcPct val="90000"/>
              </a:lnSpc>
              <a:spcBef>
                <a:spcPts val="500"/>
              </a:spcBef>
              <a:spcAft>
                <a:spcPts val="0"/>
              </a:spcAft>
              <a:buSzPts val="2400"/>
              <a:buNone/>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583" name="Google Shape;583;g2805a5640c0_0_630"/>
          <p:cNvSpPr txBox="1">
            <a:spLocks noGrp="1"/>
          </p:cNvSpPr>
          <p:nvPr>
            <p:ph type="title"/>
          </p:nvPr>
        </p:nvSpPr>
        <p:spPr>
          <a:xfrm>
            <a:off x="6321973" y="640352"/>
            <a:ext cx="5031900" cy="5009100"/>
          </a:xfrm>
          <a:prstGeom prst="rect">
            <a:avLst/>
          </a:prstGeom>
          <a:noFill/>
          <a:ln>
            <a:noFill/>
          </a:ln>
        </p:spPr>
        <p:txBody>
          <a:bodyPr spcFirstLastPara="1" wrap="square" lIns="91425" tIns="45700" rIns="91425" bIns="45700" anchor="t" anchorCtr="0">
            <a:normAutofit/>
          </a:bodyPr>
          <a:lstStyle>
            <a:lvl1pPr lvl="0" algn="l" rtl="0">
              <a:lnSpc>
                <a:spcPct val="90000"/>
              </a:lnSpc>
              <a:spcBef>
                <a:spcPts val="0"/>
              </a:spcBef>
              <a:spcAft>
                <a:spcPts val="0"/>
              </a:spcAft>
              <a:buClr>
                <a:schemeClr val="lt1"/>
              </a:buClr>
              <a:buSzPts val="4400"/>
              <a:buFont typeface="Arial"/>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icons_text_left">
  <p:cSld name="icons_text_left">
    <p:bg>
      <p:bgPr>
        <a:solidFill>
          <a:schemeClr val="lt1"/>
        </a:solidFill>
        <a:effectLst/>
      </p:bgPr>
    </p:bg>
    <p:spTree>
      <p:nvGrpSpPr>
        <p:cNvPr id="1" name="Shape 584"/>
        <p:cNvGrpSpPr/>
        <p:nvPr/>
      </p:nvGrpSpPr>
      <p:grpSpPr>
        <a:xfrm>
          <a:off x="0" y="0"/>
          <a:ext cx="0" cy="0"/>
          <a:chOff x="0" y="0"/>
          <a:chExt cx="0" cy="0"/>
        </a:xfrm>
      </p:grpSpPr>
      <p:pic>
        <p:nvPicPr>
          <p:cNvPr id="585" name="Google Shape;585;g2805a5640c0_0_635"/>
          <p:cNvPicPr preferRelativeResize="0"/>
          <p:nvPr/>
        </p:nvPicPr>
        <p:blipFill rotWithShape="1">
          <a:blip r:embed="rId2">
            <a:alphaModFix/>
          </a:blip>
          <a:srcRect/>
          <a:stretch/>
        </p:blipFill>
        <p:spPr>
          <a:xfrm>
            <a:off x="0" y="-1"/>
            <a:ext cx="12192000" cy="6288506"/>
          </a:xfrm>
          <a:prstGeom prst="rect">
            <a:avLst/>
          </a:prstGeom>
          <a:noFill/>
          <a:ln>
            <a:noFill/>
          </a:ln>
        </p:spPr>
      </p:pic>
      <p:sp>
        <p:nvSpPr>
          <p:cNvPr id="586" name="Google Shape;586;g2805a5640c0_0_635"/>
          <p:cNvSpPr>
            <a:spLocks noGrp="1"/>
          </p:cNvSpPr>
          <p:nvPr>
            <p:ph type="pic" idx="2"/>
          </p:nvPr>
        </p:nvSpPr>
        <p:spPr>
          <a:xfrm>
            <a:off x="-1" y="0"/>
            <a:ext cx="12192000" cy="6289800"/>
          </a:xfrm>
          <a:prstGeom prst="rect">
            <a:avLst/>
          </a:prstGeom>
          <a:noFill/>
          <a:ln>
            <a:noFill/>
          </a:ln>
        </p:spPr>
      </p:sp>
      <p:sp>
        <p:nvSpPr>
          <p:cNvPr id="587" name="Google Shape;587;g2805a5640c0_0_635"/>
          <p:cNvSpPr txBox="1">
            <a:spLocks noGrp="1"/>
          </p:cNvSpPr>
          <p:nvPr>
            <p:ph type="body" idx="1"/>
          </p:nvPr>
        </p:nvSpPr>
        <p:spPr>
          <a:xfrm>
            <a:off x="0" y="0"/>
            <a:ext cx="5870100" cy="6289800"/>
          </a:xfrm>
          <a:prstGeom prst="rect">
            <a:avLst/>
          </a:prstGeom>
          <a:gradFill>
            <a:gsLst>
              <a:gs pos="0">
                <a:srgbClr val="000000">
                  <a:alpha val="69803"/>
                </a:srgbClr>
              </a:gs>
              <a:gs pos="71000">
                <a:srgbClr val="000000">
                  <a:alpha val="24705"/>
                </a:srgbClr>
              </a:gs>
              <a:gs pos="100000">
                <a:srgbClr val="000000">
                  <a:alpha val="0"/>
                </a:srgbClr>
              </a:gs>
            </a:gsLst>
            <a:lin ang="0" scaled="0"/>
          </a:grad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SzPts val="2800"/>
              <a:buFont typeface="Arial"/>
              <a:buNone/>
              <a:defRPr>
                <a:solidFill>
                  <a:schemeClr val="dk1"/>
                </a:solidFill>
              </a:defRPr>
            </a:lvl1pPr>
            <a:lvl2pPr marL="914400" lvl="1" indent="-228600" algn="l" rtl="0">
              <a:lnSpc>
                <a:spcPct val="90000"/>
              </a:lnSpc>
              <a:spcBef>
                <a:spcPts val="500"/>
              </a:spcBef>
              <a:spcAft>
                <a:spcPts val="0"/>
              </a:spcAft>
              <a:buSzPts val="2400"/>
              <a:buNone/>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588" name="Google Shape;588;g2805a5640c0_0_635"/>
          <p:cNvSpPr txBox="1">
            <a:spLocks noGrp="1"/>
          </p:cNvSpPr>
          <p:nvPr>
            <p:ph type="title"/>
          </p:nvPr>
        </p:nvSpPr>
        <p:spPr>
          <a:xfrm>
            <a:off x="838200" y="365125"/>
            <a:ext cx="5031900" cy="1325700"/>
          </a:xfrm>
          <a:prstGeom prst="rect">
            <a:avLst/>
          </a:prstGeom>
          <a:noFill/>
          <a:ln>
            <a:noFill/>
          </a:ln>
        </p:spPr>
        <p:txBody>
          <a:bodyPr spcFirstLastPara="1" wrap="square" lIns="91425" tIns="45700" rIns="91425" bIns="45700" anchor="t" anchorCtr="0">
            <a:normAutofit/>
          </a:bodyPr>
          <a:lstStyle>
            <a:lvl1pPr lvl="0" algn="l" rtl="0">
              <a:lnSpc>
                <a:spcPct val="90000"/>
              </a:lnSpc>
              <a:spcBef>
                <a:spcPts val="0"/>
              </a:spcBef>
              <a:spcAft>
                <a:spcPts val="0"/>
              </a:spcAft>
              <a:buClr>
                <a:schemeClr val="lt1"/>
              </a:buClr>
              <a:buSzPts val="4400"/>
              <a:buFont typeface="Arial"/>
              <a:buNone/>
              <a:defRPr b="1">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89" name="Google Shape;589;g2805a5640c0_0_635"/>
          <p:cNvSpPr txBox="1">
            <a:spLocks noGrp="1"/>
          </p:cNvSpPr>
          <p:nvPr>
            <p:ph type="body" idx="3"/>
          </p:nvPr>
        </p:nvSpPr>
        <p:spPr>
          <a:xfrm>
            <a:off x="2196811" y="2192408"/>
            <a:ext cx="6413700" cy="4362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lt1"/>
              </a:buClr>
              <a:buSzPts val="2800"/>
              <a:buNone/>
              <a:defRPr>
                <a:solidFill>
                  <a:schemeClr val="lt1"/>
                </a:solidFill>
              </a:defRPr>
            </a:lvl1pPr>
            <a:lvl2pPr marL="914400" lvl="1" indent="-228600" algn="l" rtl="0">
              <a:lnSpc>
                <a:spcPct val="90000"/>
              </a:lnSpc>
              <a:spcBef>
                <a:spcPts val="500"/>
              </a:spcBef>
              <a:spcAft>
                <a:spcPts val="0"/>
              </a:spcAft>
              <a:buSzPts val="1800"/>
              <a:buNone/>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590" name="Google Shape;590;g2805a5640c0_0_635"/>
          <p:cNvSpPr txBox="1">
            <a:spLocks noGrp="1"/>
          </p:cNvSpPr>
          <p:nvPr>
            <p:ph type="body" idx="4"/>
          </p:nvPr>
        </p:nvSpPr>
        <p:spPr>
          <a:xfrm>
            <a:off x="2196811" y="3667917"/>
            <a:ext cx="6413700" cy="4362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lt1"/>
              </a:buClr>
              <a:buSzPts val="2800"/>
              <a:buNone/>
              <a:defRPr>
                <a:solidFill>
                  <a:schemeClr val="lt1"/>
                </a:solidFill>
              </a:defRPr>
            </a:lvl1pPr>
            <a:lvl2pPr marL="914400" lvl="1" indent="-228600" algn="l" rtl="0">
              <a:lnSpc>
                <a:spcPct val="90000"/>
              </a:lnSpc>
              <a:spcBef>
                <a:spcPts val="500"/>
              </a:spcBef>
              <a:spcAft>
                <a:spcPts val="0"/>
              </a:spcAft>
              <a:buSzPts val="1800"/>
              <a:buNone/>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591" name="Google Shape;591;g2805a5640c0_0_635"/>
          <p:cNvSpPr txBox="1">
            <a:spLocks noGrp="1"/>
          </p:cNvSpPr>
          <p:nvPr>
            <p:ph type="body" idx="5"/>
          </p:nvPr>
        </p:nvSpPr>
        <p:spPr>
          <a:xfrm>
            <a:off x="2196811" y="5143426"/>
            <a:ext cx="6413700" cy="4362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lt1"/>
              </a:buClr>
              <a:buSzPts val="2800"/>
              <a:buNone/>
              <a:defRPr>
                <a:solidFill>
                  <a:schemeClr val="lt1"/>
                </a:solidFill>
              </a:defRPr>
            </a:lvl1pPr>
            <a:lvl2pPr marL="914400" lvl="1" indent="-228600" algn="l" rtl="0">
              <a:lnSpc>
                <a:spcPct val="90000"/>
              </a:lnSpc>
              <a:spcBef>
                <a:spcPts val="500"/>
              </a:spcBef>
              <a:spcAft>
                <a:spcPts val="0"/>
              </a:spcAft>
              <a:buSzPts val="1800"/>
              <a:buNone/>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592" name="Google Shape;592;g2805a5640c0_0_635"/>
          <p:cNvSpPr>
            <a:spLocks noGrp="1"/>
          </p:cNvSpPr>
          <p:nvPr>
            <p:ph type="pic" idx="6"/>
          </p:nvPr>
        </p:nvSpPr>
        <p:spPr>
          <a:xfrm>
            <a:off x="838200" y="1890712"/>
            <a:ext cx="1039500" cy="1039500"/>
          </a:xfrm>
          <a:prstGeom prst="rect">
            <a:avLst/>
          </a:prstGeom>
          <a:noFill/>
          <a:ln>
            <a:noFill/>
          </a:ln>
        </p:spPr>
      </p:sp>
      <p:sp>
        <p:nvSpPr>
          <p:cNvPr id="593" name="Google Shape;593;g2805a5640c0_0_635"/>
          <p:cNvSpPr>
            <a:spLocks noGrp="1"/>
          </p:cNvSpPr>
          <p:nvPr>
            <p:ph type="pic" idx="7"/>
          </p:nvPr>
        </p:nvSpPr>
        <p:spPr>
          <a:xfrm>
            <a:off x="838200" y="3366221"/>
            <a:ext cx="1039500" cy="1039500"/>
          </a:xfrm>
          <a:prstGeom prst="rect">
            <a:avLst/>
          </a:prstGeom>
          <a:noFill/>
          <a:ln>
            <a:noFill/>
          </a:ln>
        </p:spPr>
      </p:sp>
      <p:sp>
        <p:nvSpPr>
          <p:cNvPr id="594" name="Google Shape;594;g2805a5640c0_0_635"/>
          <p:cNvSpPr>
            <a:spLocks noGrp="1"/>
          </p:cNvSpPr>
          <p:nvPr>
            <p:ph type="pic" idx="8"/>
          </p:nvPr>
        </p:nvSpPr>
        <p:spPr>
          <a:xfrm>
            <a:off x="838200" y="4841730"/>
            <a:ext cx="1039500" cy="1039500"/>
          </a:xfrm>
          <a:prstGeom prst="rect">
            <a:avLst/>
          </a:prstGeom>
          <a:no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1"/>
        <p:cNvGrpSpPr/>
        <p:nvPr/>
      </p:nvGrpSpPr>
      <p:grpSpPr>
        <a:xfrm>
          <a:off x="0" y="0"/>
          <a:ext cx="0" cy="0"/>
          <a:chOff x="0" y="0"/>
          <a:chExt cx="0" cy="0"/>
        </a:xfrm>
      </p:grpSpPr>
      <p:sp>
        <p:nvSpPr>
          <p:cNvPr id="32" name="Google Shape;32;p8"/>
          <p:cNvSpPr txBox="1">
            <a:spLocks noGrp="1"/>
          </p:cNvSpPr>
          <p:nvPr>
            <p:ph type="title"/>
          </p:nvPr>
        </p:nvSpPr>
        <p:spPr>
          <a:xfrm>
            <a:off x="839788" y="365125"/>
            <a:ext cx="10515600" cy="607027"/>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4400"/>
              <a:buFont typeface="Arial"/>
              <a:buNone/>
              <a:defRPr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8"/>
          <p:cNvSpPr txBox="1">
            <a:spLocks noGrp="1"/>
          </p:cNvSpPr>
          <p:nvPr>
            <p:ph type="body" idx="1"/>
          </p:nvPr>
        </p:nvSpPr>
        <p:spPr>
          <a:xfrm>
            <a:off x="839788" y="1171026"/>
            <a:ext cx="5157787" cy="823912"/>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3200"/>
              <a:buNone/>
              <a:defRPr sz="3200" b="1"/>
            </a:lvl1pPr>
            <a:lvl2pPr marL="914400" lvl="1" indent="-228600" algn="l">
              <a:lnSpc>
                <a:spcPct val="90000"/>
              </a:lnSpc>
              <a:spcBef>
                <a:spcPts val="500"/>
              </a:spcBef>
              <a:spcAft>
                <a:spcPts val="0"/>
              </a:spcAft>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4" name="Google Shape;34;p8"/>
          <p:cNvSpPr txBox="1">
            <a:spLocks noGrp="1"/>
          </p:cNvSpPr>
          <p:nvPr>
            <p:ph type="body" idx="2"/>
          </p:nvPr>
        </p:nvSpPr>
        <p:spPr>
          <a:xfrm>
            <a:off x="839788" y="2245194"/>
            <a:ext cx="5157787" cy="391497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800"/>
              <a:buNone/>
              <a:defRPr/>
            </a:lvl1pPr>
            <a:lvl2pPr marL="914400" lvl="1" indent="-228600" algn="l">
              <a:lnSpc>
                <a:spcPct val="90000"/>
              </a:lnSpc>
              <a:spcBef>
                <a:spcPts val="500"/>
              </a:spcBef>
              <a:spcAft>
                <a:spcPts val="0"/>
              </a:spcAft>
              <a:buSzPts val="1800"/>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8"/>
          <p:cNvSpPr txBox="1">
            <a:spLocks noGrp="1"/>
          </p:cNvSpPr>
          <p:nvPr>
            <p:ph type="body" idx="3"/>
          </p:nvPr>
        </p:nvSpPr>
        <p:spPr>
          <a:xfrm>
            <a:off x="6172200" y="1171026"/>
            <a:ext cx="5183188" cy="823912"/>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3200"/>
              <a:buNone/>
              <a:defRPr sz="3200" b="1"/>
            </a:lvl1pPr>
            <a:lvl2pPr marL="914400" lvl="1" indent="-228600" algn="l">
              <a:lnSpc>
                <a:spcPct val="90000"/>
              </a:lnSpc>
              <a:spcBef>
                <a:spcPts val="500"/>
              </a:spcBef>
              <a:spcAft>
                <a:spcPts val="0"/>
              </a:spcAft>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6" name="Google Shape;36;p8"/>
          <p:cNvSpPr txBox="1">
            <a:spLocks noGrp="1"/>
          </p:cNvSpPr>
          <p:nvPr>
            <p:ph type="body" idx="4"/>
          </p:nvPr>
        </p:nvSpPr>
        <p:spPr>
          <a:xfrm>
            <a:off x="6172200" y="2245194"/>
            <a:ext cx="5183188" cy="391497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800"/>
              <a:buNone/>
              <a:defRPr/>
            </a:lvl1pPr>
            <a:lvl2pPr marL="914400" lvl="1" indent="-228600" algn="l">
              <a:lnSpc>
                <a:spcPct val="90000"/>
              </a:lnSpc>
              <a:spcBef>
                <a:spcPts val="500"/>
              </a:spcBef>
              <a:spcAft>
                <a:spcPts val="0"/>
              </a:spcAft>
              <a:buSzPts val="1800"/>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image_only">
  <p:cSld name="image_only">
    <p:bg>
      <p:bgPr>
        <a:solidFill>
          <a:schemeClr val="lt1"/>
        </a:solidFill>
        <a:effectLst/>
      </p:bgPr>
    </p:bg>
    <p:spTree>
      <p:nvGrpSpPr>
        <p:cNvPr id="1" name="Shape 595"/>
        <p:cNvGrpSpPr/>
        <p:nvPr/>
      </p:nvGrpSpPr>
      <p:grpSpPr>
        <a:xfrm>
          <a:off x="0" y="0"/>
          <a:ext cx="0" cy="0"/>
          <a:chOff x="0" y="0"/>
          <a:chExt cx="0" cy="0"/>
        </a:xfrm>
      </p:grpSpPr>
      <p:pic>
        <p:nvPicPr>
          <p:cNvPr id="596" name="Google Shape;596;g2805a5640c0_0_646"/>
          <p:cNvPicPr preferRelativeResize="0"/>
          <p:nvPr/>
        </p:nvPicPr>
        <p:blipFill rotWithShape="1">
          <a:blip r:embed="rId2">
            <a:alphaModFix/>
          </a:blip>
          <a:srcRect/>
          <a:stretch/>
        </p:blipFill>
        <p:spPr>
          <a:xfrm>
            <a:off x="0" y="-1"/>
            <a:ext cx="12192000" cy="6288506"/>
          </a:xfrm>
          <a:prstGeom prst="rect">
            <a:avLst/>
          </a:prstGeom>
          <a:noFill/>
          <a:ln>
            <a:noFill/>
          </a:ln>
        </p:spPr>
      </p:pic>
      <p:sp>
        <p:nvSpPr>
          <p:cNvPr id="597" name="Google Shape;597;g2805a5640c0_0_646"/>
          <p:cNvSpPr>
            <a:spLocks noGrp="1"/>
          </p:cNvSpPr>
          <p:nvPr>
            <p:ph type="pic" idx="2"/>
          </p:nvPr>
        </p:nvSpPr>
        <p:spPr>
          <a:xfrm>
            <a:off x="0" y="0"/>
            <a:ext cx="12192000" cy="6289800"/>
          </a:xfrm>
          <a:prstGeom prst="rect">
            <a:avLst/>
          </a:prstGeom>
          <a:noFill/>
          <a:ln>
            <a:noFill/>
          </a:ln>
        </p:spPr>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p:cSld name="Blank">
    <p:bg>
      <p:bgPr>
        <a:solidFill>
          <a:schemeClr val="lt1"/>
        </a:solidFill>
        <a:effectLst/>
      </p:bgPr>
    </p:bg>
    <p:spTree>
      <p:nvGrpSpPr>
        <p:cNvPr id="1" name="Shape 598"/>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with picture">
  <p:cSld name="Content with picture">
    <p:spTree>
      <p:nvGrpSpPr>
        <p:cNvPr id="1" name="Shape 37"/>
        <p:cNvGrpSpPr/>
        <p:nvPr/>
      </p:nvGrpSpPr>
      <p:grpSpPr>
        <a:xfrm>
          <a:off x="0" y="0"/>
          <a:ext cx="0" cy="0"/>
          <a:chOff x="0" y="0"/>
          <a:chExt cx="0" cy="0"/>
        </a:xfrm>
      </p:grpSpPr>
      <p:pic>
        <p:nvPicPr>
          <p:cNvPr id="38" name="Google Shape;38;p9"/>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1"/>
            <a:ext cx="3262313" cy="6288506"/>
          </a:xfrm>
          <a:prstGeom prst="rect">
            <a:avLst/>
          </a:prstGeom>
          <a:noFill/>
          <a:ln>
            <a:noFill/>
          </a:ln>
        </p:spPr>
      </p:pic>
      <p:sp>
        <p:nvSpPr>
          <p:cNvPr id="39" name="Google Shape;39;p9"/>
          <p:cNvSpPr txBox="1">
            <a:spLocks noGrp="1"/>
          </p:cNvSpPr>
          <p:nvPr>
            <p:ph type="title"/>
          </p:nvPr>
        </p:nvSpPr>
        <p:spPr>
          <a:xfrm>
            <a:off x="3581811" y="365125"/>
            <a:ext cx="7771989" cy="1325563"/>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4400"/>
              <a:buFont typeface="Arial"/>
              <a:buNone/>
              <a:defRPr sz="44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9"/>
          <p:cNvSpPr txBox="1">
            <a:spLocks noGrp="1"/>
          </p:cNvSpPr>
          <p:nvPr>
            <p:ph type="body" idx="1"/>
          </p:nvPr>
        </p:nvSpPr>
        <p:spPr>
          <a:xfrm>
            <a:off x="3581400" y="1825625"/>
            <a:ext cx="7771990" cy="435133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2800"/>
              <a:buNone/>
              <a:defRPr sz="2800"/>
            </a:lvl1pPr>
            <a:lvl2pPr marL="914400" lvl="1" indent="-381000" algn="l">
              <a:lnSpc>
                <a:spcPct val="90000"/>
              </a:lnSpc>
              <a:spcBef>
                <a:spcPts val="500"/>
              </a:spcBef>
              <a:spcAft>
                <a:spcPts val="0"/>
              </a:spcAft>
              <a:buClr>
                <a:schemeClr val="dk2"/>
              </a:buClr>
              <a:buSzPts val="2400"/>
              <a:buFont typeface="Arial"/>
              <a:buChar char="-"/>
              <a:defRPr sz="2400"/>
            </a:lvl2pPr>
            <a:lvl3pPr marL="1371600" lvl="2" indent="-355600" algn="l">
              <a:lnSpc>
                <a:spcPct val="90000"/>
              </a:lnSpc>
              <a:spcBef>
                <a:spcPts val="500"/>
              </a:spcBef>
              <a:spcAft>
                <a:spcPts val="0"/>
              </a:spcAft>
              <a:buClr>
                <a:schemeClr val="dk2"/>
              </a:buClr>
              <a:buSzPts val="2000"/>
              <a:buFont typeface="Arial"/>
              <a:buChar char="-"/>
              <a:defRPr sz="2000"/>
            </a:lvl3pPr>
            <a:lvl4pPr marL="1828800" lvl="3" indent="-342900" algn="l">
              <a:lnSpc>
                <a:spcPct val="90000"/>
              </a:lnSpc>
              <a:spcBef>
                <a:spcPts val="500"/>
              </a:spcBef>
              <a:spcAft>
                <a:spcPts val="0"/>
              </a:spcAft>
              <a:buClr>
                <a:schemeClr val="dk2"/>
              </a:buClr>
              <a:buSzPts val="1800"/>
              <a:buFont typeface="Arial"/>
              <a:buChar char="-"/>
              <a:defRPr sz="1800"/>
            </a:lvl4pPr>
            <a:lvl5pPr marL="2286000" lvl="4" indent="-342900" algn="l">
              <a:lnSpc>
                <a:spcPct val="90000"/>
              </a:lnSpc>
              <a:spcBef>
                <a:spcPts val="500"/>
              </a:spcBef>
              <a:spcAft>
                <a:spcPts val="0"/>
              </a:spcAft>
              <a:buClr>
                <a:schemeClr val="dk2"/>
              </a:buClr>
              <a:buSzPts val="1800"/>
              <a:buFont typeface="Arial"/>
              <a:buChar char="-"/>
              <a:defRPr sz="18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1" name="Google Shape;41;p9"/>
          <p:cNvSpPr>
            <a:spLocks noGrp="1"/>
          </p:cNvSpPr>
          <p:nvPr>
            <p:ph type="pic" idx="2"/>
          </p:nvPr>
        </p:nvSpPr>
        <p:spPr>
          <a:xfrm>
            <a:off x="0" y="0"/>
            <a:ext cx="3262313" cy="6288505"/>
          </a:xfrm>
          <a:prstGeom prst="rect">
            <a:avLst/>
          </a:prstGeom>
          <a:no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3 x content with icons">
  <p:cSld name="3 x content with icons">
    <p:spTree>
      <p:nvGrpSpPr>
        <p:cNvPr id="1" name="Shape 42"/>
        <p:cNvGrpSpPr/>
        <p:nvPr/>
      </p:nvGrpSpPr>
      <p:grpSpPr>
        <a:xfrm>
          <a:off x="0" y="0"/>
          <a:ext cx="0" cy="0"/>
          <a:chOff x="0" y="0"/>
          <a:chExt cx="0" cy="0"/>
        </a:xfrm>
      </p:grpSpPr>
      <p:pic>
        <p:nvPicPr>
          <p:cNvPr id="43" name="Google Shape;43;p10"/>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1"/>
            <a:ext cx="3262313" cy="6288506"/>
          </a:xfrm>
          <a:prstGeom prst="rect">
            <a:avLst/>
          </a:prstGeom>
          <a:noFill/>
          <a:ln>
            <a:noFill/>
          </a:ln>
        </p:spPr>
      </p:pic>
      <p:sp>
        <p:nvSpPr>
          <p:cNvPr id="44" name="Google Shape;44;p10"/>
          <p:cNvSpPr txBox="1">
            <a:spLocks noGrp="1"/>
          </p:cNvSpPr>
          <p:nvPr>
            <p:ph type="title"/>
          </p:nvPr>
        </p:nvSpPr>
        <p:spPr>
          <a:xfrm>
            <a:off x="3581811" y="365125"/>
            <a:ext cx="7771989" cy="1325563"/>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4400"/>
              <a:buFont typeface="Arial"/>
              <a:buNone/>
              <a:defRPr sz="44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10"/>
          <p:cNvSpPr>
            <a:spLocks noGrp="1"/>
          </p:cNvSpPr>
          <p:nvPr>
            <p:ph type="pic" idx="2"/>
          </p:nvPr>
        </p:nvSpPr>
        <p:spPr>
          <a:xfrm>
            <a:off x="0" y="0"/>
            <a:ext cx="3262313" cy="6288505"/>
          </a:xfrm>
          <a:prstGeom prst="rect">
            <a:avLst/>
          </a:prstGeom>
          <a:noFill/>
          <a:ln>
            <a:noFill/>
          </a:ln>
        </p:spPr>
      </p:sp>
      <p:sp>
        <p:nvSpPr>
          <p:cNvPr id="46" name="Google Shape;46;p10"/>
          <p:cNvSpPr txBox="1">
            <a:spLocks noGrp="1"/>
          </p:cNvSpPr>
          <p:nvPr>
            <p:ph type="body" idx="1"/>
          </p:nvPr>
        </p:nvSpPr>
        <p:spPr>
          <a:xfrm>
            <a:off x="4940011" y="2192408"/>
            <a:ext cx="6413789" cy="43613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800"/>
              <a:buNone/>
              <a:defRPr/>
            </a:lvl1pPr>
            <a:lvl2pPr marL="914400" lvl="1" indent="-228600" algn="l">
              <a:lnSpc>
                <a:spcPct val="90000"/>
              </a:lnSpc>
              <a:spcBef>
                <a:spcPts val="500"/>
              </a:spcBef>
              <a:spcAft>
                <a:spcPts val="0"/>
              </a:spcAft>
              <a:buSzPts val="1800"/>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10"/>
          <p:cNvSpPr>
            <a:spLocks noGrp="1"/>
          </p:cNvSpPr>
          <p:nvPr>
            <p:ph type="pic" idx="3"/>
          </p:nvPr>
        </p:nvSpPr>
        <p:spPr>
          <a:xfrm>
            <a:off x="3581400" y="1890712"/>
            <a:ext cx="1039524" cy="1039523"/>
          </a:xfrm>
          <a:prstGeom prst="rect">
            <a:avLst/>
          </a:prstGeom>
          <a:noFill/>
          <a:ln>
            <a:noFill/>
          </a:ln>
        </p:spPr>
      </p:sp>
      <p:sp>
        <p:nvSpPr>
          <p:cNvPr id="48" name="Google Shape;48;p10"/>
          <p:cNvSpPr>
            <a:spLocks noGrp="1"/>
          </p:cNvSpPr>
          <p:nvPr>
            <p:ph type="pic" idx="4"/>
          </p:nvPr>
        </p:nvSpPr>
        <p:spPr>
          <a:xfrm>
            <a:off x="3581400" y="3366221"/>
            <a:ext cx="1039524" cy="1039523"/>
          </a:xfrm>
          <a:prstGeom prst="rect">
            <a:avLst/>
          </a:prstGeom>
          <a:noFill/>
          <a:ln>
            <a:noFill/>
          </a:ln>
        </p:spPr>
      </p:sp>
      <p:sp>
        <p:nvSpPr>
          <p:cNvPr id="49" name="Google Shape;49;p10"/>
          <p:cNvSpPr txBox="1">
            <a:spLocks noGrp="1"/>
          </p:cNvSpPr>
          <p:nvPr>
            <p:ph type="body" idx="5"/>
          </p:nvPr>
        </p:nvSpPr>
        <p:spPr>
          <a:xfrm>
            <a:off x="4940011" y="3667917"/>
            <a:ext cx="6413789" cy="43613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800"/>
              <a:buNone/>
              <a:defRPr/>
            </a:lvl1pPr>
            <a:lvl2pPr marL="914400" lvl="1" indent="-228600" algn="l">
              <a:lnSpc>
                <a:spcPct val="90000"/>
              </a:lnSpc>
              <a:spcBef>
                <a:spcPts val="500"/>
              </a:spcBef>
              <a:spcAft>
                <a:spcPts val="0"/>
              </a:spcAft>
              <a:buSzPts val="1800"/>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10"/>
          <p:cNvSpPr>
            <a:spLocks noGrp="1"/>
          </p:cNvSpPr>
          <p:nvPr>
            <p:ph type="pic" idx="6"/>
          </p:nvPr>
        </p:nvSpPr>
        <p:spPr>
          <a:xfrm>
            <a:off x="3581400" y="4841730"/>
            <a:ext cx="1039524" cy="1039523"/>
          </a:xfrm>
          <a:prstGeom prst="rect">
            <a:avLst/>
          </a:prstGeom>
          <a:noFill/>
          <a:ln>
            <a:noFill/>
          </a:ln>
        </p:spPr>
      </p:sp>
      <p:sp>
        <p:nvSpPr>
          <p:cNvPr id="51" name="Google Shape;51;p10"/>
          <p:cNvSpPr txBox="1">
            <a:spLocks noGrp="1"/>
          </p:cNvSpPr>
          <p:nvPr>
            <p:ph type="body" idx="7"/>
          </p:nvPr>
        </p:nvSpPr>
        <p:spPr>
          <a:xfrm>
            <a:off x="4940011" y="5143426"/>
            <a:ext cx="6413789" cy="43613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800"/>
              <a:buNone/>
              <a:defRPr/>
            </a:lvl1pPr>
            <a:lvl2pPr marL="914400" lvl="1" indent="-228600" algn="l">
              <a:lnSpc>
                <a:spcPct val="90000"/>
              </a:lnSpc>
              <a:spcBef>
                <a:spcPts val="500"/>
              </a:spcBef>
              <a:spcAft>
                <a:spcPts val="0"/>
              </a:spcAft>
              <a:buSzPts val="1800"/>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Full page picture with text - left">
  <p:cSld name="Full page picture with text - left">
    <p:bg>
      <p:bgPr>
        <a:solidFill>
          <a:schemeClr val="lt1"/>
        </a:solidFill>
        <a:effectLst/>
      </p:bgPr>
    </p:bg>
    <p:spTree>
      <p:nvGrpSpPr>
        <p:cNvPr id="1" name="Shape 52"/>
        <p:cNvGrpSpPr/>
        <p:nvPr/>
      </p:nvGrpSpPr>
      <p:grpSpPr>
        <a:xfrm>
          <a:off x="0" y="0"/>
          <a:ext cx="0" cy="0"/>
          <a:chOff x="0" y="0"/>
          <a:chExt cx="0" cy="0"/>
        </a:xfrm>
      </p:grpSpPr>
      <p:pic>
        <p:nvPicPr>
          <p:cNvPr id="53" name="Google Shape;53;p11"/>
          <p:cNvPicPr preferRelativeResize="0"/>
          <p:nvPr/>
        </p:nvPicPr>
        <p:blipFill rotWithShape="1">
          <a:blip r:embed="rId2" cstate="email">
            <a:alphaModFix/>
            <a:extLst>
              <a:ext uri="{28A0092B-C50C-407E-A947-70E740481C1C}">
                <a14:useLocalDpi xmlns:a14="http://schemas.microsoft.com/office/drawing/2010/main"/>
              </a:ext>
            </a:extLst>
          </a:blip>
          <a:srcRect l="-1" r="-1"/>
          <a:stretch/>
        </p:blipFill>
        <p:spPr>
          <a:xfrm>
            <a:off x="0" y="-1"/>
            <a:ext cx="12192000" cy="6288506"/>
          </a:xfrm>
          <a:prstGeom prst="rect">
            <a:avLst/>
          </a:prstGeom>
          <a:noFill/>
          <a:ln>
            <a:noFill/>
          </a:ln>
        </p:spPr>
      </p:pic>
      <p:sp>
        <p:nvSpPr>
          <p:cNvPr id="54" name="Google Shape;54;p11"/>
          <p:cNvSpPr>
            <a:spLocks noGrp="1"/>
          </p:cNvSpPr>
          <p:nvPr>
            <p:ph type="pic" idx="2"/>
          </p:nvPr>
        </p:nvSpPr>
        <p:spPr>
          <a:xfrm>
            <a:off x="0" y="0"/>
            <a:ext cx="12192000" cy="6289675"/>
          </a:xfrm>
          <a:prstGeom prst="rect">
            <a:avLst/>
          </a:prstGeom>
          <a:noFill/>
          <a:ln>
            <a:noFill/>
          </a:ln>
        </p:spPr>
      </p:sp>
      <p:sp>
        <p:nvSpPr>
          <p:cNvPr id="55" name="Google Shape;55;p11"/>
          <p:cNvSpPr txBox="1">
            <a:spLocks noGrp="1"/>
          </p:cNvSpPr>
          <p:nvPr>
            <p:ph type="body" idx="1"/>
          </p:nvPr>
        </p:nvSpPr>
        <p:spPr>
          <a:xfrm>
            <a:off x="0" y="0"/>
            <a:ext cx="5870027" cy="6289675"/>
          </a:xfrm>
          <a:prstGeom prst="rect">
            <a:avLst/>
          </a:prstGeom>
          <a:gradFill>
            <a:gsLst>
              <a:gs pos="0">
                <a:srgbClr val="000000">
                  <a:alpha val="64705"/>
                </a:srgbClr>
              </a:gs>
              <a:gs pos="71000">
                <a:srgbClr val="000000">
                  <a:alpha val="29803"/>
                </a:srgbClr>
              </a:gs>
              <a:gs pos="100000">
                <a:srgbClr val="000000">
                  <a:alpha val="0"/>
                </a:srgbClr>
              </a:gs>
            </a:gsLst>
            <a:lin ang="0" scaled="0"/>
          </a:gra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800"/>
              <a:buFont typeface="Arial"/>
              <a:buNone/>
              <a:defRPr>
                <a:solidFill>
                  <a:schemeClr val="dk1"/>
                </a:solidFill>
              </a:defRPr>
            </a:lvl1pPr>
            <a:lvl2pPr marL="914400" lvl="1" indent="-228600" algn="l">
              <a:lnSpc>
                <a:spcPct val="90000"/>
              </a:lnSpc>
              <a:spcBef>
                <a:spcPts val="500"/>
              </a:spcBef>
              <a:spcAft>
                <a:spcPts val="0"/>
              </a:spcAft>
              <a:buSzPts val="2400"/>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 name="Google Shape;56;p11"/>
          <p:cNvSpPr txBox="1">
            <a:spLocks noGrp="1"/>
          </p:cNvSpPr>
          <p:nvPr>
            <p:ph type="body" idx="3"/>
          </p:nvPr>
        </p:nvSpPr>
        <p:spPr>
          <a:xfrm>
            <a:off x="838200" y="1825625"/>
            <a:ext cx="5031827" cy="435133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800"/>
              <a:buNone/>
              <a:defRPr>
                <a:solidFill>
                  <a:schemeClr val="lt1"/>
                </a:solidFill>
              </a:defRPr>
            </a:lvl1pPr>
            <a:lvl2pPr marL="914400" lvl="1" indent="-228600" algn="l">
              <a:lnSpc>
                <a:spcPct val="90000"/>
              </a:lnSpc>
              <a:spcBef>
                <a:spcPts val="500"/>
              </a:spcBef>
              <a:spcAft>
                <a:spcPts val="0"/>
              </a:spcAft>
              <a:buClr>
                <a:schemeClr val="lt1"/>
              </a:buClr>
              <a:buSzPts val="2400"/>
              <a:buNone/>
              <a:defRPr>
                <a:solidFill>
                  <a:schemeClr val="lt1"/>
                </a:solidFill>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11"/>
          <p:cNvSpPr txBox="1">
            <a:spLocks noGrp="1"/>
          </p:cNvSpPr>
          <p:nvPr>
            <p:ph type="title"/>
          </p:nvPr>
        </p:nvSpPr>
        <p:spPr>
          <a:xfrm>
            <a:off x="838200" y="365125"/>
            <a:ext cx="5031827" cy="1325563"/>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4400"/>
              <a:buFont typeface="Arial"/>
              <a:buNone/>
              <a:defRPr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Full page picture with text - right">
  <p:cSld name="Full page picture with text - right">
    <p:bg>
      <p:bgPr>
        <a:solidFill>
          <a:schemeClr val="lt1"/>
        </a:solidFill>
        <a:effectLst/>
      </p:bgPr>
    </p:bg>
    <p:spTree>
      <p:nvGrpSpPr>
        <p:cNvPr id="1" name="Shape 58"/>
        <p:cNvGrpSpPr/>
        <p:nvPr/>
      </p:nvGrpSpPr>
      <p:grpSpPr>
        <a:xfrm>
          <a:off x="0" y="0"/>
          <a:ext cx="0" cy="0"/>
          <a:chOff x="0" y="0"/>
          <a:chExt cx="0" cy="0"/>
        </a:xfrm>
      </p:grpSpPr>
      <p:pic>
        <p:nvPicPr>
          <p:cNvPr id="59" name="Google Shape;59;p12"/>
          <p:cNvPicPr preferRelativeResize="0"/>
          <p:nvPr/>
        </p:nvPicPr>
        <p:blipFill rotWithShape="1">
          <a:blip r:embed="rId2" cstate="email">
            <a:alphaModFix/>
            <a:extLst>
              <a:ext uri="{28A0092B-C50C-407E-A947-70E740481C1C}">
                <a14:useLocalDpi xmlns:a14="http://schemas.microsoft.com/office/drawing/2010/main"/>
              </a:ext>
            </a:extLst>
          </a:blip>
          <a:srcRect l="-1" r="-1"/>
          <a:stretch/>
        </p:blipFill>
        <p:spPr>
          <a:xfrm>
            <a:off x="0" y="-1"/>
            <a:ext cx="12192000" cy="6288506"/>
          </a:xfrm>
          <a:prstGeom prst="rect">
            <a:avLst/>
          </a:prstGeom>
          <a:noFill/>
          <a:ln>
            <a:noFill/>
          </a:ln>
        </p:spPr>
      </p:pic>
      <p:sp>
        <p:nvSpPr>
          <p:cNvPr id="60" name="Google Shape;60;p12"/>
          <p:cNvSpPr>
            <a:spLocks noGrp="1"/>
          </p:cNvSpPr>
          <p:nvPr>
            <p:ph type="pic" idx="2"/>
          </p:nvPr>
        </p:nvSpPr>
        <p:spPr>
          <a:xfrm>
            <a:off x="0" y="0"/>
            <a:ext cx="12192000" cy="6289675"/>
          </a:xfrm>
          <a:prstGeom prst="rect">
            <a:avLst/>
          </a:prstGeom>
          <a:noFill/>
          <a:ln>
            <a:noFill/>
          </a:ln>
        </p:spPr>
      </p:sp>
      <p:sp>
        <p:nvSpPr>
          <p:cNvPr id="61" name="Google Shape;61;p12"/>
          <p:cNvSpPr txBox="1">
            <a:spLocks noGrp="1"/>
          </p:cNvSpPr>
          <p:nvPr>
            <p:ph type="body" idx="1"/>
          </p:nvPr>
        </p:nvSpPr>
        <p:spPr>
          <a:xfrm>
            <a:off x="6321972" y="0"/>
            <a:ext cx="5870027" cy="6289675"/>
          </a:xfrm>
          <a:prstGeom prst="rect">
            <a:avLst/>
          </a:prstGeom>
          <a:gradFill>
            <a:gsLst>
              <a:gs pos="0">
                <a:srgbClr val="000000">
                  <a:alpha val="64705"/>
                </a:srgbClr>
              </a:gs>
              <a:gs pos="71000">
                <a:srgbClr val="000000">
                  <a:alpha val="29803"/>
                </a:srgbClr>
              </a:gs>
              <a:gs pos="100000">
                <a:srgbClr val="000000">
                  <a:alpha val="0"/>
                </a:srgbClr>
              </a:gs>
            </a:gsLst>
            <a:lin ang="10800000" scaled="0"/>
          </a:gra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800"/>
              <a:buFont typeface="Arial"/>
              <a:buNone/>
              <a:defRPr>
                <a:solidFill>
                  <a:schemeClr val="dk1"/>
                </a:solidFill>
              </a:defRPr>
            </a:lvl1pPr>
            <a:lvl2pPr marL="914400" lvl="1" indent="-228600" algn="l">
              <a:lnSpc>
                <a:spcPct val="90000"/>
              </a:lnSpc>
              <a:spcBef>
                <a:spcPts val="500"/>
              </a:spcBef>
              <a:spcAft>
                <a:spcPts val="0"/>
              </a:spcAft>
              <a:buSzPts val="2400"/>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 name="Google Shape;62;p12"/>
          <p:cNvSpPr txBox="1">
            <a:spLocks noGrp="1"/>
          </p:cNvSpPr>
          <p:nvPr>
            <p:ph type="body" idx="3"/>
          </p:nvPr>
        </p:nvSpPr>
        <p:spPr>
          <a:xfrm>
            <a:off x="6321973" y="1825625"/>
            <a:ext cx="5031827" cy="435133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800"/>
              <a:buNone/>
              <a:defRPr>
                <a:solidFill>
                  <a:schemeClr val="lt1"/>
                </a:solidFill>
              </a:defRPr>
            </a:lvl1pPr>
            <a:lvl2pPr marL="914400" lvl="1" indent="-228600" algn="l">
              <a:lnSpc>
                <a:spcPct val="90000"/>
              </a:lnSpc>
              <a:spcBef>
                <a:spcPts val="500"/>
              </a:spcBef>
              <a:spcAft>
                <a:spcPts val="0"/>
              </a:spcAft>
              <a:buClr>
                <a:schemeClr val="lt1"/>
              </a:buClr>
              <a:buSzPts val="2400"/>
              <a:buNone/>
              <a:defRPr>
                <a:solidFill>
                  <a:schemeClr val="lt1"/>
                </a:solidFill>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 name="Google Shape;63;p12"/>
          <p:cNvSpPr txBox="1">
            <a:spLocks noGrp="1"/>
          </p:cNvSpPr>
          <p:nvPr>
            <p:ph type="title"/>
          </p:nvPr>
        </p:nvSpPr>
        <p:spPr>
          <a:xfrm>
            <a:off x="6321973" y="365125"/>
            <a:ext cx="5031827" cy="1325563"/>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4400"/>
              <a:buFont typeface="Arial"/>
              <a:buNone/>
              <a:defRPr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large_icon_with_text">
  <p:cSld name="large_icon_with_text">
    <p:bg>
      <p:bgPr>
        <a:solidFill>
          <a:schemeClr val="lt1"/>
        </a:solidFill>
        <a:effectLst/>
      </p:bgPr>
    </p:bg>
    <p:spTree>
      <p:nvGrpSpPr>
        <p:cNvPr id="1" name="Shape 64"/>
        <p:cNvGrpSpPr/>
        <p:nvPr/>
      </p:nvGrpSpPr>
      <p:grpSpPr>
        <a:xfrm>
          <a:off x="0" y="0"/>
          <a:ext cx="0" cy="0"/>
          <a:chOff x="0" y="0"/>
          <a:chExt cx="0" cy="0"/>
        </a:xfrm>
      </p:grpSpPr>
      <p:pic>
        <p:nvPicPr>
          <p:cNvPr id="65" name="Google Shape;65;p13"/>
          <p:cNvPicPr preferRelativeResize="0"/>
          <p:nvPr/>
        </p:nvPicPr>
        <p:blipFill rotWithShape="1">
          <a:blip r:embed="rId2" cstate="email">
            <a:alphaModFix/>
            <a:extLst>
              <a:ext uri="{28A0092B-C50C-407E-A947-70E740481C1C}">
                <a14:useLocalDpi xmlns:a14="http://schemas.microsoft.com/office/drawing/2010/main"/>
              </a:ext>
            </a:extLst>
          </a:blip>
          <a:srcRect l="-1" r="-1"/>
          <a:stretch/>
        </p:blipFill>
        <p:spPr>
          <a:xfrm>
            <a:off x="0" y="-1"/>
            <a:ext cx="12192000" cy="6288506"/>
          </a:xfrm>
          <a:prstGeom prst="rect">
            <a:avLst/>
          </a:prstGeom>
          <a:noFill/>
          <a:ln>
            <a:noFill/>
          </a:ln>
        </p:spPr>
      </p:pic>
      <p:sp>
        <p:nvSpPr>
          <p:cNvPr id="66" name="Google Shape;66;p13"/>
          <p:cNvSpPr>
            <a:spLocks noGrp="1"/>
          </p:cNvSpPr>
          <p:nvPr>
            <p:ph type="pic" idx="2"/>
          </p:nvPr>
        </p:nvSpPr>
        <p:spPr>
          <a:xfrm>
            <a:off x="0" y="0"/>
            <a:ext cx="12192000" cy="6289675"/>
          </a:xfrm>
          <a:prstGeom prst="rect">
            <a:avLst/>
          </a:prstGeom>
          <a:noFill/>
          <a:ln>
            <a:noFill/>
          </a:ln>
        </p:spPr>
      </p:sp>
      <p:sp>
        <p:nvSpPr>
          <p:cNvPr id="67" name="Google Shape;67;p13"/>
          <p:cNvSpPr txBox="1">
            <a:spLocks noGrp="1"/>
          </p:cNvSpPr>
          <p:nvPr>
            <p:ph type="body" idx="1"/>
          </p:nvPr>
        </p:nvSpPr>
        <p:spPr>
          <a:xfrm>
            <a:off x="6321972" y="0"/>
            <a:ext cx="5870027" cy="6289675"/>
          </a:xfrm>
          <a:prstGeom prst="rect">
            <a:avLst/>
          </a:prstGeom>
          <a:gradFill>
            <a:gsLst>
              <a:gs pos="0">
                <a:srgbClr val="000000">
                  <a:alpha val="64705"/>
                </a:srgbClr>
              </a:gs>
              <a:gs pos="71000">
                <a:srgbClr val="000000">
                  <a:alpha val="29803"/>
                </a:srgbClr>
              </a:gs>
              <a:gs pos="100000">
                <a:srgbClr val="000000">
                  <a:alpha val="0"/>
                </a:srgbClr>
              </a:gs>
            </a:gsLst>
            <a:lin ang="10800000" scaled="0"/>
          </a:gra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800"/>
              <a:buFont typeface="Arial"/>
              <a:buNone/>
              <a:defRPr>
                <a:solidFill>
                  <a:schemeClr val="dk1"/>
                </a:solidFill>
              </a:defRPr>
            </a:lvl1pPr>
            <a:lvl2pPr marL="914400" lvl="1" indent="-228600" algn="l">
              <a:lnSpc>
                <a:spcPct val="90000"/>
              </a:lnSpc>
              <a:spcBef>
                <a:spcPts val="500"/>
              </a:spcBef>
              <a:spcAft>
                <a:spcPts val="0"/>
              </a:spcAft>
              <a:buSzPts val="2400"/>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13"/>
          <p:cNvSpPr txBox="1">
            <a:spLocks noGrp="1"/>
          </p:cNvSpPr>
          <p:nvPr>
            <p:ph type="title"/>
          </p:nvPr>
        </p:nvSpPr>
        <p:spPr>
          <a:xfrm>
            <a:off x="6321973" y="932779"/>
            <a:ext cx="5031827" cy="438912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4400"/>
              <a:buFont typeface="Arial"/>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13"/>
          <p:cNvSpPr>
            <a:spLocks noGrp="1"/>
          </p:cNvSpPr>
          <p:nvPr>
            <p:ph type="pic" idx="3"/>
          </p:nvPr>
        </p:nvSpPr>
        <p:spPr>
          <a:xfrm>
            <a:off x="813891" y="1405464"/>
            <a:ext cx="3443749" cy="3443749"/>
          </a:xfrm>
          <a:prstGeom prst="rect">
            <a:avLst/>
          </a:prstGeom>
          <a:noFill/>
          <a:ln>
            <a:no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image" Target="../media/image71.png"/><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1"/>
              </a:buClr>
              <a:buSzPts val="4400"/>
              <a:buFont typeface="Arial"/>
              <a:buNone/>
              <a:defRPr sz="4400"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dk2"/>
              </a:buClr>
              <a:buSzPts val="2800"/>
              <a:buFont typeface="Arial"/>
              <a:buNone/>
              <a:defRPr sz="28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2"/>
              </a:buClr>
              <a:buSzPts val="2400"/>
              <a:buFont typeface="Arial"/>
              <a:buNone/>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4"/>
          <p:cNvSpPr/>
          <p:nvPr/>
        </p:nvSpPr>
        <p:spPr>
          <a:xfrm>
            <a:off x="0" y="6287414"/>
            <a:ext cx="12192000" cy="570586"/>
          </a:xfrm>
          <a:prstGeom prst="rect">
            <a:avLst/>
          </a:prstGeom>
          <a:solidFill>
            <a:srgbClr val="36872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3" name="Google Shape;13;p4"/>
          <p:cNvSpPr txBox="1"/>
          <p:nvPr/>
        </p:nvSpPr>
        <p:spPr>
          <a:xfrm>
            <a:off x="271022" y="6434206"/>
            <a:ext cx="1608325"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200" b="1" i="0" u="none" strike="noStrike" cap="none">
                <a:solidFill>
                  <a:schemeClr val="lt1"/>
                </a:solidFill>
                <a:latin typeface="Arial"/>
                <a:ea typeface="Arial"/>
                <a:cs typeface="Arial"/>
                <a:sym typeface="Arial"/>
              </a:rPr>
              <a:t>KNOWLEDGE FOR LIFE</a:t>
            </a:r>
            <a:endParaRPr/>
          </a:p>
        </p:txBody>
      </p:sp>
      <p:pic>
        <p:nvPicPr>
          <p:cNvPr id="14" name="Google Shape;14;p4"/>
          <p:cNvPicPr preferRelativeResize="0"/>
          <p:nvPr/>
        </p:nvPicPr>
        <p:blipFill rotWithShape="1">
          <a:blip r:embed="rId22" cstate="email">
            <a:alphaModFix/>
            <a:extLst>
              <a:ext uri="{28A0092B-C50C-407E-A947-70E740481C1C}">
                <a14:useLocalDpi xmlns:a14="http://schemas.microsoft.com/office/drawing/2010/main"/>
              </a:ext>
            </a:extLst>
          </a:blip>
          <a:srcRect/>
          <a:stretch/>
        </p:blipFill>
        <p:spPr>
          <a:xfrm>
            <a:off x="10902132" y="6434206"/>
            <a:ext cx="952606" cy="276999"/>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9"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4"/>
        <p:cNvGrpSpPr/>
        <p:nvPr/>
      </p:nvGrpSpPr>
      <p:grpSpPr>
        <a:xfrm>
          <a:off x="0" y="0"/>
          <a:ext cx="0" cy="0"/>
          <a:chOff x="0" y="0"/>
          <a:chExt cx="0" cy="0"/>
        </a:xfrm>
      </p:grpSpPr>
      <p:sp>
        <p:nvSpPr>
          <p:cNvPr id="305" name="Google Shape;305;g2805a5640c0_0_35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1"/>
              </a:buClr>
              <a:buSzPts val="4400"/>
              <a:buFont typeface="Arial"/>
              <a:buNone/>
              <a:defRPr sz="4400" b="1" i="0" u="none" strike="noStrike" cap="non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306" name="Google Shape;306;g2805a5640c0_0_355"/>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dk2"/>
              </a:buClr>
              <a:buSzPts val="2800"/>
              <a:buFont typeface="Arial"/>
              <a:buNone/>
              <a:defRPr sz="28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2"/>
              </a:buClr>
              <a:buSzPts val="2400"/>
              <a:buFont typeface="Arial"/>
              <a:buNone/>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07" name="Google Shape;307;g2805a5640c0_0_355"/>
          <p:cNvSpPr/>
          <p:nvPr/>
        </p:nvSpPr>
        <p:spPr>
          <a:xfrm>
            <a:off x="0" y="6287414"/>
            <a:ext cx="12192000" cy="570600"/>
          </a:xfrm>
          <a:prstGeom prst="rect">
            <a:avLst/>
          </a:prstGeom>
          <a:solidFill>
            <a:srgbClr val="36872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08" name="Google Shape;308;g2805a5640c0_0_355"/>
          <p:cNvSpPr txBox="1"/>
          <p:nvPr/>
        </p:nvSpPr>
        <p:spPr>
          <a:xfrm>
            <a:off x="271022" y="6434206"/>
            <a:ext cx="16083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200" b="1" i="0" u="none" strike="noStrike" cap="none">
                <a:solidFill>
                  <a:schemeClr val="lt1"/>
                </a:solidFill>
                <a:latin typeface="Arial"/>
                <a:ea typeface="Arial"/>
                <a:cs typeface="Arial"/>
                <a:sym typeface="Arial"/>
              </a:rPr>
              <a:t>KNOWLEDGE FOR LIFE</a:t>
            </a:r>
            <a:endParaRPr/>
          </a:p>
        </p:txBody>
      </p:sp>
      <p:pic>
        <p:nvPicPr>
          <p:cNvPr id="309" name="Google Shape;309;g2805a5640c0_0_355"/>
          <p:cNvPicPr preferRelativeResize="0"/>
          <p:nvPr/>
        </p:nvPicPr>
        <p:blipFill rotWithShape="1">
          <a:blip r:embed="rId23">
            <a:alphaModFix/>
          </a:blip>
          <a:srcRect/>
          <a:stretch/>
        </p:blipFill>
        <p:spPr>
          <a:xfrm>
            <a:off x="10902132" y="6434206"/>
            <a:ext cx="952606" cy="276999"/>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 id="2147483688" r:id="rId18"/>
    <p:sldLayoutId id="2147483689" r:id="rId19"/>
    <p:sldLayoutId id="2147483690" r:id="rId20"/>
    <p:sldLayoutId id="2147483691"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10.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83.png"/><Relationship Id="rId7" Type="http://schemas.openxmlformats.org/officeDocument/2006/relationships/image" Target="../media/image10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85.png"/><Relationship Id="rId4" Type="http://schemas.openxmlformats.org/officeDocument/2006/relationships/image" Target="../media/image84.png"/></Relationships>
</file>

<file path=ppt/slides/_rels/slide11.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83.png"/><Relationship Id="rId7" Type="http://schemas.openxmlformats.org/officeDocument/2006/relationships/image" Target="../media/image10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85.png"/><Relationship Id="rId4" Type="http://schemas.openxmlformats.org/officeDocument/2006/relationships/image" Target="../media/image84.png"/></Relationships>
</file>

<file path=ppt/slides/_rels/slide12.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10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07.png"/><Relationship Id="rId5" Type="http://schemas.openxmlformats.org/officeDocument/2006/relationships/image" Target="../media/image85.png"/><Relationship Id="rId4" Type="http://schemas.openxmlformats.org/officeDocument/2006/relationships/image" Target="../media/image84.png"/></Relationships>
</file>

<file path=ppt/slides/_rels/slide13.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11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09.png"/><Relationship Id="rId5" Type="http://schemas.openxmlformats.org/officeDocument/2006/relationships/image" Target="../media/image85.png"/><Relationship Id="rId4" Type="http://schemas.openxmlformats.org/officeDocument/2006/relationships/image" Target="../media/image84.png"/></Relationships>
</file>

<file path=ppt/slides/_rels/slide14.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11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image" Target="../media/image85.png"/><Relationship Id="rId4" Type="http://schemas.openxmlformats.org/officeDocument/2006/relationships/image" Target="../media/image84.png"/></Relationships>
</file>

<file path=ppt/slides/_rels/slide1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image" Target="../media/image85.png"/><Relationship Id="rId4" Type="http://schemas.openxmlformats.org/officeDocument/2006/relationships/image" Target="../media/image84.png"/></Relationships>
</file>

<file path=ppt/slides/_rels/slide16.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115.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14.jpeg"/><Relationship Id="rId5" Type="http://schemas.openxmlformats.org/officeDocument/2006/relationships/image" Target="../media/image85.png"/><Relationship Id="rId4" Type="http://schemas.openxmlformats.org/officeDocument/2006/relationships/image" Target="../media/image84.png"/></Relationships>
</file>

<file path=ppt/slides/_rels/slide17.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83.png"/><Relationship Id="rId7" Type="http://schemas.openxmlformats.org/officeDocument/2006/relationships/image" Target="../media/image11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16.png"/><Relationship Id="rId5" Type="http://schemas.openxmlformats.org/officeDocument/2006/relationships/image" Target="../media/image85.png"/><Relationship Id="rId4" Type="http://schemas.openxmlformats.org/officeDocument/2006/relationships/image" Target="../media/image84.png"/></Relationships>
</file>

<file path=ppt/slides/_rels/slide1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19.png"/><Relationship Id="rId5" Type="http://schemas.openxmlformats.org/officeDocument/2006/relationships/image" Target="../media/image85.png"/><Relationship Id="rId4" Type="http://schemas.openxmlformats.org/officeDocument/2006/relationships/image" Target="../media/image84.png"/></Relationships>
</file>

<file path=ppt/slides/_rels/slide19.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12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19.png"/><Relationship Id="rId5" Type="http://schemas.openxmlformats.org/officeDocument/2006/relationships/image" Target="../media/image85.png"/><Relationship Id="rId4" Type="http://schemas.openxmlformats.org/officeDocument/2006/relationships/image" Target="../media/image84.png"/></Relationships>
</file>

<file path=ppt/slides/_rels/slide2.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 Id="rId9" Type="http://schemas.openxmlformats.org/officeDocument/2006/relationships/image" Target="../media/image89.png"/></Relationships>
</file>

<file path=ppt/slides/_rels/slide2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21.png"/><Relationship Id="rId5" Type="http://schemas.openxmlformats.org/officeDocument/2006/relationships/image" Target="../media/image85.png"/><Relationship Id="rId4" Type="http://schemas.openxmlformats.org/officeDocument/2006/relationships/image" Target="../media/image84.png"/></Relationships>
</file>

<file path=ppt/slides/_rels/slide2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22.jpeg"/><Relationship Id="rId5" Type="http://schemas.openxmlformats.org/officeDocument/2006/relationships/image" Target="../media/image85.png"/><Relationship Id="rId4" Type="http://schemas.openxmlformats.org/officeDocument/2006/relationships/image" Target="../media/image84.png"/></Relationships>
</file>

<file path=ppt/slides/_rels/slide22.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124.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23.gif"/><Relationship Id="rId5" Type="http://schemas.openxmlformats.org/officeDocument/2006/relationships/image" Target="../media/image85.png"/><Relationship Id="rId4" Type="http://schemas.openxmlformats.org/officeDocument/2006/relationships/image" Target="../media/image84.png"/></Relationships>
</file>

<file path=ppt/slides/_rels/slide2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25.png"/><Relationship Id="rId5" Type="http://schemas.openxmlformats.org/officeDocument/2006/relationships/image" Target="../media/image85.png"/><Relationship Id="rId4" Type="http://schemas.openxmlformats.org/officeDocument/2006/relationships/image" Target="../media/image84.png"/></Relationships>
</file>

<file path=ppt/slides/_rels/slide2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26.png"/><Relationship Id="rId5" Type="http://schemas.openxmlformats.org/officeDocument/2006/relationships/image" Target="../media/image85.png"/><Relationship Id="rId4" Type="http://schemas.openxmlformats.org/officeDocument/2006/relationships/image" Target="../media/image84.png"/></Relationships>
</file>

<file path=ppt/slides/_rels/slide2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26.png"/><Relationship Id="rId5" Type="http://schemas.openxmlformats.org/officeDocument/2006/relationships/image" Target="../media/image85.png"/><Relationship Id="rId4" Type="http://schemas.openxmlformats.org/officeDocument/2006/relationships/image" Target="../media/image84.png"/></Relationships>
</file>

<file path=ppt/slides/_rels/slide26.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83.png"/><Relationship Id="rId7" Type="http://schemas.openxmlformats.org/officeDocument/2006/relationships/image" Target="../media/image128.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27.png"/><Relationship Id="rId5" Type="http://schemas.openxmlformats.org/officeDocument/2006/relationships/image" Target="../media/image85.png"/><Relationship Id="rId4" Type="http://schemas.openxmlformats.org/officeDocument/2006/relationships/image" Target="../media/image84.png"/></Relationships>
</file>

<file path=ppt/slides/_rels/slide27.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83.png"/><Relationship Id="rId7" Type="http://schemas.openxmlformats.org/officeDocument/2006/relationships/image" Target="../media/image131.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30.png"/><Relationship Id="rId5" Type="http://schemas.openxmlformats.org/officeDocument/2006/relationships/image" Target="../media/image85.png"/><Relationship Id="rId4" Type="http://schemas.openxmlformats.org/officeDocument/2006/relationships/image" Target="../media/image84.png"/></Relationships>
</file>

<file path=ppt/slides/_rels/slide2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29.xml.rels><?xml version="1.0" encoding="UTF-8" standalone="yes"?>
<Relationships xmlns="http://schemas.openxmlformats.org/package/2006/relationships"><Relationship Id="rId8" Type="http://schemas.openxmlformats.org/officeDocument/2006/relationships/image" Target="../media/image136.jpeg"/><Relationship Id="rId3" Type="http://schemas.openxmlformats.org/officeDocument/2006/relationships/image" Target="../media/image83.png"/><Relationship Id="rId7" Type="http://schemas.openxmlformats.org/officeDocument/2006/relationships/image" Target="../media/image135.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34.jpeg"/><Relationship Id="rId5" Type="http://schemas.openxmlformats.org/officeDocument/2006/relationships/image" Target="../media/image85.png"/><Relationship Id="rId4" Type="http://schemas.openxmlformats.org/officeDocument/2006/relationships/image" Target="../media/image84.png"/><Relationship Id="rId9" Type="http://schemas.openxmlformats.org/officeDocument/2006/relationships/image" Target="../media/image137.png"/></Relationships>
</file>

<file path=ppt/slides/_rels/slide3.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3.png"/><Relationship Id="rId7" Type="http://schemas.openxmlformats.org/officeDocument/2006/relationships/image" Target="../media/image9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0.jpeg"/><Relationship Id="rId5" Type="http://schemas.openxmlformats.org/officeDocument/2006/relationships/image" Target="../media/image85.png"/><Relationship Id="rId4" Type="http://schemas.openxmlformats.org/officeDocument/2006/relationships/image" Target="../media/image84.png"/><Relationship Id="rId9" Type="http://schemas.openxmlformats.org/officeDocument/2006/relationships/image" Target="../media/image93.png"/></Relationships>
</file>

<file path=ppt/slides/_rels/slide30.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83.png"/><Relationship Id="rId7" Type="http://schemas.openxmlformats.org/officeDocument/2006/relationships/image" Target="../media/image93.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85.png"/><Relationship Id="rId4" Type="http://schemas.openxmlformats.org/officeDocument/2006/relationships/image" Target="../media/image84.png"/></Relationships>
</file>

<file path=ppt/slides/_rels/slide31.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140.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39.png"/><Relationship Id="rId5" Type="http://schemas.openxmlformats.org/officeDocument/2006/relationships/image" Target="../media/image85.png"/><Relationship Id="rId4" Type="http://schemas.openxmlformats.org/officeDocument/2006/relationships/image" Target="../media/image84.png"/></Relationships>
</file>

<file path=ppt/slides/_rels/slide32.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142.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41.png"/><Relationship Id="rId5" Type="http://schemas.openxmlformats.org/officeDocument/2006/relationships/image" Target="../media/image85.png"/><Relationship Id="rId4" Type="http://schemas.openxmlformats.org/officeDocument/2006/relationships/image" Target="../media/image84.png"/></Relationships>
</file>

<file path=ppt/slides/_rels/slide33.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image" Target="../media/image83.png"/><Relationship Id="rId7" Type="http://schemas.openxmlformats.org/officeDocument/2006/relationships/image" Target="../media/image144.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43.png"/><Relationship Id="rId5" Type="http://schemas.openxmlformats.org/officeDocument/2006/relationships/image" Target="../media/image85.png"/><Relationship Id="rId4" Type="http://schemas.openxmlformats.org/officeDocument/2006/relationships/image" Target="../media/image84.png"/><Relationship Id="rId9" Type="http://schemas.openxmlformats.org/officeDocument/2006/relationships/image" Target="../media/image146.png"/></Relationships>
</file>

<file path=ppt/slides/_rels/slide3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5.png"/><Relationship Id="rId4" Type="http://schemas.openxmlformats.org/officeDocument/2006/relationships/image" Target="../media/image84.png"/></Relationships>
</file>

<file path=ppt/slides/_rels/slide35.xml.rels><?xml version="1.0" encoding="UTF-8" standalone="yes"?>
<Relationships xmlns="http://schemas.openxmlformats.org/package/2006/relationships"><Relationship Id="rId8" Type="http://schemas.openxmlformats.org/officeDocument/2006/relationships/hyperlink" Target="https://doi.org/10.1371/journal.pone.0135283" TargetMode="External"/><Relationship Id="rId3" Type="http://schemas.openxmlformats.org/officeDocument/2006/relationships/hyperlink" Target="https://ckan.cabi.org/data/dataset/using-earth-observation-data-to-improve-climate-modifying-habitat-datasets-for-pest-risk-modelling" TargetMode="External"/><Relationship Id="rId7" Type="http://schemas.openxmlformats.org/officeDocument/2006/relationships/hyperlink" Target="https://doi.org/10.1127/entomologia/2023/1784" TargetMode="External"/><Relationship Id="rId12" Type="http://schemas.openxmlformats.org/officeDocument/2006/relationships/image" Target="../media/image85.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hyperlink" Target="https://doi.org/10.1002/ps.6151" TargetMode="External"/><Relationship Id="rId11" Type="http://schemas.openxmlformats.org/officeDocument/2006/relationships/image" Target="../media/image84.png"/><Relationship Id="rId5" Type="http://schemas.openxmlformats.org/officeDocument/2006/relationships/hyperlink" Target="https://doi.org/10.1079/cabicompendium.49260" TargetMode="External"/><Relationship Id="rId10" Type="http://schemas.openxmlformats.org/officeDocument/2006/relationships/image" Target="../media/image83.png"/><Relationship Id="rId4" Type="http://schemas.openxmlformats.org/officeDocument/2006/relationships/hyperlink" Target="https://doi.org/10.34857/0023606" TargetMode="External"/><Relationship Id="rId9" Type="http://schemas.openxmlformats.org/officeDocument/2006/relationships/hyperlink" Target="https://doi.org/10.1079/cabicompendium.39201"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6.xml"/><Relationship Id="rId1" Type="http://schemas.openxmlformats.org/officeDocument/2006/relationships/slideLayout" Target="../slideLayouts/slideLayout24.xml"/><Relationship Id="rId5" Type="http://schemas.openxmlformats.org/officeDocument/2006/relationships/image" Target="../media/image85.png"/><Relationship Id="rId4" Type="http://schemas.openxmlformats.org/officeDocument/2006/relationships/image" Target="../media/image84.png"/></Relationships>
</file>

<file path=ppt/slides/_rels/slide3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7.xml"/><Relationship Id="rId1" Type="http://schemas.openxmlformats.org/officeDocument/2006/relationships/slideLayout" Target="../slideLayouts/slideLayout23.xml"/><Relationship Id="rId5" Type="http://schemas.openxmlformats.org/officeDocument/2006/relationships/image" Target="../media/image85.png"/><Relationship Id="rId4" Type="http://schemas.openxmlformats.org/officeDocument/2006/relationships/image" Target="../media/image84.png"/></Relationships>
</file>

<file path=ppt/slides/_rels/slide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85.png"/><Relationship Id="rId4" Type="http://schemas.openxmlformats.org/officeDocument/2006/relationships/image" Target="../media/image84.png"/></Relationships>
</file>

<file path=ppt/slides/_rels/slide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85.png"/><Relationship Id="rId4" Type="http://schemas.openxmlformats.org/officeDocument/2006/relationships/image" Target="../media/image84.png"/></Relationships>
</file>

<file path=ppt/slides/_rels/slide8.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9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96.jpeg"/><Relationship Id="rId5" Type="http://schemas.openxmlformats.org/officeDocument/2006/relationships/image" Target="../media/image85.png"/><Relationship Id="rId4" Type="http://schemas.openxmlformats.org/officeDocument/2006/relationships/image" Target="../media/image84.png"/></Relationships>
</file>

<file path=ppt/slides/_rels/slide9.xml.rels><?xml version="1.0" encoding="UTF-8" standalone="yes"?>
<Relationships xmlns="http://schemas.openxmlformats.org/package/2006/relationships"><Relationship Id="rId8" Type="http://schemas.openxmlformats.org/officeDocument/2006/relationships/image" Target="../media/image100.jpeg"/><Relationship Id="rId3" Type="http://schemas.openxmlformats.org/officeDocument/2006/relationships/image" Target="../media/image98.png"/><Relationship Id="rId7" Type="http://schemas.openxmlformats.org/officeDocument/2006/relationships/image" Target="../media/image99.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pic>
        <p:nvPicPr>
          <p:cNvPr id="603" name="Google Shape;603;p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12191999" cy="5078599"/>
          </a:xfrm>
          <a:prstGeom prst="rect">
            <a:avLst/>
          </a:prstGeom>
          <a:noFill/>
          <a:ln>
            <a:noFill/>
          </a:ln>
        </p:spPr>
      </p:pic>
      <p:sp>
        <p:nvSpPr>
          <p:cNvPr id="604" name="Google Shape;604;p1"/>
          <p:cNvSpPr txBox="1">
            <a:spLocks noGrp="1"/>
          </p:cNvSpPr>
          <p:nvPr>
            <p:ph type="body" idx="3"/>
          </p:nvPr>
        </p:nvSpPr>
        <p:spPr>
          <a:xfrm>
            <a:off x="0" y="5309055"/>
            <a:ext cx="12192000" cy="293688"/>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1600"/>
              <a:buNone/>
            </a:pPr>
            <a:r>
              <a:rPr lang="en-GB" b="1" i="1" dirty="0"/>
              <a:t>Tim Beale (CABI),</a:t>
            </a:r>
            <a:r>
              <a:rPr lang="en-GB" i="1" dirty="0"/>
              <a:t> Pascale Bodevin (CABI), Steve Edgington (CABI), Libertad Sanchez Presa (CABI), Bryony Taylor (CABI), Alex Cornelius (Assimila), Gerardo Lopez Saldana (Assimila), Jon Styles (Assimila), Darren J. Kriticos (Cervantes Agritech) </a:t>
            </a:r>
            <a:endParaRPr dirty="0"/>
          </a:p>
        </p:txBody>
      </p:sp>
      <p:sp>
        <p:nvSpPr>
          <p:cNvPr id="605" name="Google Shape;605;p1"/>
          <p:cNvSpPr txBox="1">
            <a:spLocks noGrp="1"/>
          </p:cNvSpPr>
          <p:nvPr>
            <p:ph type="body" idx="5"/>
          </p:nvPr>
        </p:nvSpPr>
        <p:spPr>
          <a:xfrm>
            <a:off x="-1" y="5949177"/>
            <a:ext cx="12192000" cy="293688"/>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1600"/>
              <a:buNone/>
            </a:pPr>
            <a:r>
              <a:rPr lang="en-GB"/>
              <a:t>Presented by Tim Beale at IPRRG Annual Meeting, Nairobi, Kenya. September 2023</a:t>
            </a:r>
            <a:endParaRPr/>
          </a:p>
        </p:txBody>
      </p:sp>
      <p:grpSp>
        <p:nvGrpSpPr>
          <p:cNvPr id="606" name="Google Shape;606;p1"/>
          <p:cNvGrpSpPr/>
          <p:nvPr/>
        </p:nvGrpSpPr>
        <p:grpSpPr>
          <a:xfrm>
            <a:off x="8105775" y="6333683"/>
            <a:ext cx="4037012" cy="481415"/>
            <a:chOff x="8464550" y="6408699"/>
            <a:chExt cx="3727450" cy="444500"/>
          </a:xfrm>
        </p:grpSpPr>
        <p:sp>
          <p:nvSpPr>
            <p:cNvPr id="607" name="Google Shape;607;p1"/>
            <p:cNvSpPr/>
            <p:nvPr/>
          </p:nvSpPr>
          <p:spPr>
            <a:xfrm>
              <a:off x="8464550" y="6408699"/>
              <a:ext cx="3727450" cy="4445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pic>
          <p:nvPicPr>
            <p:cNvPr id="608" name="Google Shape;608;p1"/>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8551068" y="6474348"/>
              <a:ext cx="1228725" cy="303341"/>
            </a:xfrm>
            <a:prstGeom prst="rect">
              <a:avLst/>
            </a:prstGeom>
            <a:solidFill>
              <a:schemeClr val="lt2"/>
            </a:solidFill>
            <a:ln>
              <a:noFill/>
            </a:ln>
          </p:spPr>
        </p:pic>
        <p:pic>
          <p:nvPicPr>
            <p:cNvPr id="609" name="Google Shape;609;p1" descr="C:\Users\Taylor\AppData\Local\Microsoft\Windows\INetCache\Content.MSO\FE803EF6.tmp"/>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1183897" y="6477858"/>
              <a:ext cx="895347" cy="306181"/>
            </a:xfrm>
            <a:prstGeom prst="rect">
              <a:avLst/>
            </a:prstGeom>
            <a:gradFill>
              <a:gsLst>
                <a:gs pos="0">
                  <a:srgbClr val="96DC8A"/>
                </a:gs>
                <a:gs pos="100000">
                  <a:schemeClr val="lt1"/>
                </a:gs>
              </a:gsLst>
              <a:path path="circle">
                <a:fillToRect l="50000" t="50000" r="50000" b="50000"/>
              </a:path>
              <a:tileRect/>
            </a:gradFill>
            <a:ln>
              <a:noFill/>
            </a:ln>
          </p:spPr>
        </p:pic>
        <p:pic>
          <p:nvPicPr>
            <p:cNvPr id="610" name="Google Shape;610;p1"/>
            <p:cNvPicPr preferRelativeResize="0"/>
            <p:nvPr/>
          </p:nvPicPr>
          <p:blipFill rotWithShape="1">
            <a:blip r:embed="rId6">
              <a:alphaModFix/>
            </a:blip>
            <a:srcRect/>
            <a:stretch/>
          </p:blipFill>
          <p:spPr>
            <a:xfrm>
              <a:off x="9934630" y="6450616"/>
              <a:ext cx="1094431" cy="360664"/>
            </a:xfrm>
            <a:prstGeom prst="rect">
              <a:avLst/>
            </a:prstGeom>
            <a:noFill/>
            <a:ln>
              <a:noFill/>
            </a:ln>
          </p:spPr>
        </p:pic>
      </p:grpSp>
      <p:sp>
        <p:nvSpPr>
          <p:cNvPr id="611" name="Google Shape;611;p1"/>
          <p:cNvSpPr txBox="1">
            <a:spLocks noGrp="1"/>
          </p:cNvSpPr>
          <p:nvPr>
            <p:ph type="ctrTitle"/>
          </p:nvPr>
        </p:nvSpPr>
        <p:spPr>
          <a:xfrm>
            <a:off x="0" y="2697276"/>
            <a:ext cx="12192000" cy="2381100"/>
          </a:xfrm>
          <a:prstGeom prst="rect">
            <a:avLst/>
          </a:prstGeom>
          <a:gradFill>
            <a:gsLst>
              <a:gs pos="0">
                <a:srgbClr val="000000">
                  <a:alpha val="60000"/>
                </a:srgbClr>
              </a:gs>
              <a:gs pos="52999">
                <a:srgbClr val="000000">
                  <a:alpha val="34901"/>
                </a:srgbClr>
              </a:gs>
              <a:gs pos="100000">
                <a:srgbClr val="000000">
                  <a:alpha val="0"/>
                </a:srgbClr>
              </a:gs>
            </a:gsLst>
            <a:lin ang="16200000" scaled="0"/>
          </a:gradFill>
          <a:ln>
            <a:noFill/>
          </a:ln>
        </p:spPr>
        <p:txBody>
          <a:bodyPr spcFirstLastPara="1" wrap="square" lIns="91425" tIns="180000" rIns="91425" bIns="180000" anchor="b" anchorCtr="0">
            <a:normAutofit fontScale="90000"/>
          </a:bodyPr>
          <a:lstStyle/>
          <a:p>
            <a:pPr marL="0" lvl="0" indent="0" algn="ctr" rtl="0">
              <a:lnSpc>
                <a:spcPct val="90000"/>
              </a:lnSpc>
              <a:spcBef>
                <a:spcPts val="0"/>
              </a:spcBef>
              <a:spcAft>
                <a:spcPts val="0"/>
              </a:spcAft>
              <a:buClr>
                <a:schemeClr val="lt1"/>
              </a:buClr>
              <a:buSzPct val="100000"/>
              <a:buFont typeface="Arial"/>
              <a:buNone/>
            </a:pPr>
            <a:r>
              <a:rPr lang="en-GB" dirty="0"/>
              <a:t>Using earth observation data to improve climate-modifying habitat datasets for pest risk modelling</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sp>
        <p:nvSpPr>
          <p:cNvPr id="832" name="Google Shape;832;g2805a5640c0_1_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400"/>
              <a:buFont typeface="Arial"/>
              <a:buNone/>
            </a:pPr>
            <a:r>
              <a:rPr lang="en-GB"/>
              <a:t>EVI time series</a:t>
            </a:r>
            <a:endParaRPr/>
          </a:p>
        </p:txBody>
      </p:sp>
      <p:grpSp>
        <p:nvGrpSpPr>
          <p:cNvPr id="833" name="Google Shape;833;g2805a5640c0_1_2"/>
          <p:cNvGrpSpPr/>
          <p:nvPr/>
        </p:nvGrpSpPr>
        <p:grpSpPr>
          <a:xfrm>
            <a:off x="8105358" y="6333373"/>
            <a:ext cx="4036883" cy="481502"/>
            <a:chOff x="8464550" y="6408699"/>
            <a:chExt cx="3727500" cy="444600"/>
          </a:xfrm>
        </p:grpSpPr>
        <p:sp>
          <p:nvSpPr>
            <p:cNvPr id="834" name="Google Shape;834;g2805a5640c0_1_2"/>
            <p:cNvSpPr/>
            <p:nvPr/>
          </p:nvSpPr>
          <p:spPr>
            <a:xfrm>
              <a:off x="8464550" y="6408699"/>
              <a:ext cx="3727500" cy="4446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pic>
          <p:nvPicPr>
            <p:cNvPr id="835" name="Google Shape;835;g2805a5640c0_1_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551068" y="6474348"/>
              <a:ext cx="1228725" cy="303341"/>
            </a:xfrm>
            <a:prstGeom prst="rect">
              <a:avLst/>
            </a:prstGeom>
            <a:solidFill>
              <a:schemeClr val="lt2"/>
            </a:solidFill>
            <a:ln>
              <a:noFill/>
            </a:ln>
          </p:spPr>
        </p:pic>
        <p:pic>
          <p:nvPicPr>
            <p:cNvPr id="836" name="Google Shape;836;g2805a5640c0_1_2" descr="C:\Users\Taylor\AppData\Local\Microsoft\Windows\INetCache\Content.MSO\FE803EF6.tmp"/>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1183897" y="6477858"/>
              <a:ext cx="895347" cy="306181"/>
            </a:xfrm>
            <a:prstGeom prst="rect">
              <a:avLst/>
            </a:prstGeom>
            <a:gradFill>
              <a:gsLst>
                <a:gs pos="0">
                  <a:srgbClr val="96DC8A"/>
                </a:gs>
                <a:gs pos="100000">
                  <a:schemeClr val="lt1"/>
                </a:gs>
              </a:gsLst>
              <a:path path="circle">
                <a:fillToRect l="50000" t="50000" r="50000" b="50000"/>
              </a:path>
              <a:tileRect/>
            </a:gradFill>
            <a:ln>
              <a:noFill/>
            </a:ln>
          </p:spPr>
        </p:pic>
        <p:pic>
          <p:nvPicPr>
            <p:cNvPr id="837" name="Google Shape;837;g2805a5640c0_1_2"/>
            <p:cNvPicPr preferRelativeResize="0"/>
            <p:nvPr/>
          </p:nvPicPr>
          <p:blipFill rotWithShape="1">
            <a:blip r:embed="rId5">
              <a:alphaModFix/>
            </a:blip>
            <a:srcRect/>
            <a:stretch/>
          </p:blipFill>
          <p:spPr>
            <a:xfrm>
              <a:off x="9934630" y="6450616"/>
              <a:ext cx="1094431" cy="360664"/>
            </a:xfrm>
            <a:prstGeom prst="rect">
              <a:avLst/>
            </a:prstGeom>
            <a:noFill/>
            <a:ln>
              <a:noFill/>
            </a:ln>
          </p:spPr>
        </p:pic>
      </p:grpSp>
      <p:pic>
        <p:nvPicPr>
          <p:cNvPr id="838" name="Google Shape;838;g2805a5640c0_1_2"/>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630537" y="1106425"/>
            <a:ext cx="10930924" cy="5056625"/>
          </a:xfrm>
          <a:prstGeom prst="rect">
            <a:avLst/>
          </a:prstGeom>
          <a:noFill/>
          <a:ln>
            <a:noFill/>
          </a:ln>
        </p:spPr>
      </p:pic>
      <p:pic>
        <p:nvPicPr>
          <p:cNvPr id="839" name="Google Shape;839;g2805a5640c0_1_2"/>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100575" y="2681226"/>
            <a:ext cx="466350" cy="1495549"/>
          </a:xfrm>
          <a:prstGeom prst="rect">
            <a:avLst/>
          </a:prstGeom>
          <a:noFill/>
          <a:ln>
            <a:noFill/>
          </a:ln>
        </p:spPr>
      </p:pic>
      <p:pic>
        <p:nvPicPr>
          <p:cNvPr id="840" name="Google Shape;840;g2805a5640c0_1_2"/>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10515625" y="749800"/>
            <a:ext cx="1204736" cy="70407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48"/>
        <p:cNvGrpSpPr/>
        <p:nvPr/>
      </p:nvGrpSpPr>
      <p:grpSpPr>
        <a:xfrm>
          <a:off x="0" y="0"/>
          <a:ext cx="0" cy="0"/>
          <a:chOff x="0" y="0"/>
          <a:chExt cx="0" cy="0"/>
        </a:xfrm>
      </p:grpSpPr>
      <p:sp>
        <p:nvSpPr>
          <p:cNvPr id="849" name="Google Shape;849;g2805a5640c0_1_1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400"/>
              <a:buFont typeface="Arial"/>
              <a:buNone/>
            </a:pPr>
            <a:r>
              <a:rPr lang="en-GB" dirty="0"/>
              <a:t>Precipitation/soil moisture time series</a:t>
            </a:r>
            <a:endParaRPr dirty="0"/>
          </a:p>
        </p:txBody>
      </p:sp>
      <p:grpSp>
        <p:nvGrpSpPr>
          <p:cNvPr id="850" name="Google Shape;850;g2805a5640c0_1_16"/>
          <p:cNvGrpSpPr/>
          <p:nvPr/>
        </p:nvGrpSpPr>
        <p:grpSpPr>
          <a:xfrm>
            <a:off x="8105358" y="6333373"/>
            <a:ext cx="4036883" cy="481502"/>
            <a:chOff x="8464550" y="6408699"/>
            <a:chExt cx="3727500" cy="444600"/>
          </a:xfrm>
        </p:grpSpPr>
        <p:sp>
          <p:nvSpPr>
            <p:cNvPr id="851" name="Google Shape;851;g2805a5640c0_1_16"/>
            <p:cNvSpPr/>
            <p:nvPr/>
          </p:nvSpPr>
          <p:spPr>
            <a:xfrm>
              <a:off x="8464550" y="6408699"/>
              <a:ext cx="3727500" cy="4446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pic>
          <p:nvPicPr>
            <p:cNvPr id="852" name="Google Shape;852;g2805a5640c0_1_1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551068" y="6474348"/>
              <a:ext cx="1228725" cy="303341"/>
            </a:xfrm>
            <a:prstGeom prst="rect">
              <a:avLst/>
            </a:prstGeom>
            <a:solidFill>
              <a:schemeClr val="lt2"/>
            </a:solidFill>
            <a:ln>
              <a:noFill/>
            </a:ln>
          </p:spPr>
        </p:pic>
        <p:pic>
          <p:nvPicPr>
            <p:cNvPr id="853" name="Google Shape;853;g2805a5640c0_1_16" descr="C:\Users\Taylor\AppData\Local\Microsoft\Windows\INetCache\Content.MSO\FE803EF6.tmp"/>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1183897" y="6477858"/>
              <a:ext cx="895347" cy="306181"/>
            </a:xfrm>
            <a:prstGeom prst="rect">
              <a:avLst/>
            </a:prstGeom>
            <a:gradFill>
              <a:gsLst>
                <a:gs pos="0">
                  <a:srgbClr val="96DC8A"/>
                </a:gs>
                <a:gs pos="100000">
                  <a:schemeClr val="lt1"/>
                </a:gs>
              </a:gsLst>
              <a:path path="circle">
                <a:fillToRect l="50000" t="50000" r="50000" b="50000"/>
              </a:path>
              <a:tileRect/>
            </a:gradFill>
            <a:ln>
              <a:noFill/>
            </a:ln>
          </p:spPr>
        </p:pic>
        <p:pic>
          <p:nvPicPr>
            <p:cNvPr id="854" name="Google Shape;854;g2805a5640c0_1_16"/>
            <p:cNvPicPr preferRelativeResize="0"/>
            <p:nvPr/>
          </p:nvPicPr>
          <p:blipFill rotWithShape="1">
            <a:blip r:embed="rId5">
              <a:alphaModFix/>
            </a:blip>
            <a:srcRect/>
            <a:stretch/>
          </p:blipFill>
          <p:spPr>
            <a:xfrm>
              <a:off x="9934630" y="6450616"/>
              <a:ext cx="1094431" cy="360664"/>
            </a:xfrm>
            <a:prstGeom prst="rect">
              <a:avLst/>
            </a:prstGeom>
            <a:noFill/>
            <a:ln>
              <a:noFill/>
            </a:ln>
          </p:spPr>
        </p:pic>
      </p:grpSp>
      <p:pic>
        <p:nvPicPr>
          <p:cNvPr id="855" name="Google Shape;855;g2805a5640c0_1_16"/>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903025" y="1124725"/>
            <a:ext cx="10515599" cy="5029199"/>
          </a:xfrm>
          <a:prstGeom prst="rect">
            <a:avLst/>
          </a:prstGeom>
          <a:noFill/>
          <a:ln>
            <a:noFill/>
          </a:ln>
        </p:spPr>
      </p:pic>
      <p:pic>
        <p:nvPicPr>
          <p:cNvPr id="856" name="Google Shape;856;g2805a5640c0_1_16"/>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164600" y="2249425"/>
            <a:ext cx="563876" cy="2544895"/>
          </a:xfrm>
          <a:prstGeom prst="rect">
            <a:avLst/>
          </a:prstGeom>
          <a:noFill/>
          <a:ln>
            <a:noFill/>
          </a:ln>
        </p:spPr>
      </p:pic>
      <p:pic>
        <p:nvPicPr>
          <p:cNvPr id="857" name="Google Shape;857;g2805a5640c0_1_16"/>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9153150" y="1417325"/>
            <a:ext cx="2743199" cy="4131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sp>
        <p:nvSpPr>
          <p:cNvPr id="832" name="Google Shape;832;g2805a5640c0_1_2"/>
          <p:cNvSpPr txBox="1">
            <a:spLocks noGrp="1"/>
          </p:cNvSpPr>
          <p:nvPr>
            <p:ph type="title"/>
          </p:nvPr>
        </p:nvSpPr>
        <p:spPr>
          <a:xfrm>
            <a:off x="838200" y="365125"/>
            <a:ext cx="4138914" cy="1325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400"/>
              <a:buFont typeface="Arial"/>
              <a:buNone/>
            </a:pPr>
            <a:r>
              <a:rPr lang="en-GB" dirty="0"/>
              <a:t>Irrigation </a:t>
            </a:r>
            <a:br>
              <a:rPr lang="en-GB" dirty="0"/>
            </a:br>
            <a:r>
              <a:rPr lang="en-GB" dirty="0"/>
              <a:t>classification</a:t>
            </a:r>
            <a:endParaRPr dirty="0"/>
          </a:p>
        </p:txBody>
      </p:sp>
      <p:grpSp>
        <p:nvGrpSpPr>
          <p:cNvPr id="833" name="Google Shape;833;g2805a5640c0_1_2"/>
          <p:cNvGrpSpPr/>
          <p:nvPr/>
        </p:nvGrpSpPr>
        <p:grpSpPr>
          <a:xfrm>
            <a:off x="8105358" y="6333373"/>
            <a:ext cx="4036883" cy="481502"/>
            <a:chOff x="8464550" y="6408699"/>
            <a:chExt cx="3727500" cy="444600"/>
          </a:xfrm>
        </p:grpSpPr>
        <p:sp>
          <p:nvSpPr>
            <p:cNvPr id="834" name="Google Shape;834;g2805a5640c0_1_2"/>
            <p:cNvSpPr/>
            <p:nvPr/>
          </p:nvSpPr>
          <p:spPr>
            <a:xfrm>
              <a:off x="8464550" y="6408699"/>
              <a:ext cx="3727500" cy="4446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pic>
          <p:nvPicPr>
            <p:cNvPr id="835" name="Google Shape;835;g2805a5640c0_1_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551068" y="6474348"/>
              <a:ext cx="1228725" cy="303341"/>
            </a:xfrm>
            <a:prstGeom prst="rect">
              <a:avLst/>
            </a:prstGeom>
            <a:solidFill>
              <a:schemeClr val="lt2"/>
            </a:solidFill>
            <a:ln>
              <a:noFill/>
            </a:ln>
          </p:spPr>
        </p:pic>
        <p:pic>
          <p:nvPicPr>
            <p:cNvPr id="836" name="Google Shape;836;g2805a5640c0_1_2" descr="C:\Users\Taylor\AppData\Local\Microsoft\Windows\INetCache\Content.MSO\FE803EF6.tmp"/>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1183897" y="6477858"/>
              <a:ext cx="895347" cy="306181"/>
            </a:xfrm>
            <a:prstGeom prst="rect">
              <a:avLst/>
            </a:prstGeom>
            <a:gradFill>
              <a:gsLst>
                <a:gs pos="0">
                  <a:srgbClr val="96DC8A"/>
                </a:gs>
                <a:gs pos="100000">
                  <a:schemeClr val="lt1"/>
                </a:gs>
              </a:gsLst>
              <a:path path="circle">
                <a:fillToRect l="50000" t="50000" r="50000" b="50000"/>
              </a:path>
              <a:tileRect/>
            </a:gradFill>
            <a:ln>
              <a:noFill/>
            </a:ln>
          </p:spPr>
        </p:pic>
        <p:pic>
          <p:nvPicPr>
            <p:cNvPr id="837" name="Google Shape;837;g2805a5640c0_1_2"/>
            <p:cNvPicPr preferRelativeResize="0"/>
            <p:nvPr/>
          </p:nvPicPr>
          <p:blipFill rotWithShape="1">
            <a:blip r:embed="rId5">
              <a:alphaModFix/>
            </a:blip>
            <a:srcRect/>
            <a:stretch/>
          </p:blipFill>
          <p:spPr>
            <a:xfrm>
              <a:off x="9934630" y="6450616"/>
              <a:ext cx="1094431" cy="360664"/>
            </a:xfrm>
            <a:prstGeom prst="rect">
              <a:avLst/>
            </a:prstGeom>
            <a:noFill/>
            <a:ln>
              <a:noFill/>
            </a:ln>
          </p:spPr>
        </p:pic>
      </p:grpSp>
      <p:pic>
        <p:nvPicPr>
          <p:cNvPr id="838" name="Google Shape;838;g2805a5640c0_1_2"/>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5396089" y="3310960"/>
            <a:ext cx="6165372" cy="2852090"/>
          </a:xfrm>
          <a:prstGeom prst="rect">
            <a:avLst/>
          </a:prstGeom>
          <a:noFill/>
          <a:ln>
            <a:noFill/>
          </a:ln>
        </p:spPr>
      </p:pic>
      <p:pic>
        <p:nvPicPr>
          <p:cNvPr id="2" name="Google Shape;855;g2805a5640c0_1_16">
            <a:extLst>
              <a:ext uri="{FF2B5EF4-FFF2-40B4-BE49-F238E27FC236}">
                <a16:creationId xmlns:a16="http://schemas.microsoft.com/office/drawing/2014/main" id="{16E8B8E6-E3A8-6A50-3A83-D5BF3F3136DD}"/>
              </a:ext>
            </a:extLst>
          </p:cNvPr>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5396090" y="468410"/>
            <a:ext cx="6165372" cy="2842550"/>
          </a:xfrm>
          <a:prstGeom prst="rect">
            <a:avLst/>
          </a:prstGeom>
          <a:noFill/>
          <a:ln>
            <a:noFill/>
          </a:ln>
        </p:spPr>
      </p:pic>
      <p:sp>
        <p:nvSpPr>
          <p:cNvPr id="3" name="Google Shape;843;g2805a5640c0_1_2">
            <a:extLst>
              <a:ext uri="{FF2B5EF4-FFF2-40B4-BE49-F238E27FC236}">
                <a16:creationId xmlns:a16="http://schemas.microsoft.com/office/drawing/2014/main" id="{6790CE47-17C1-9056-6FF0-EFFC14730E6E}"/>
              </a:ext>
            </a:extLst>
          </p:cNvPr>
          <p:cNvSpPr/>
          <p:nvPr/>
        </p:nvSpPr>
        <p:spPr>
          <a:xfrm>
            <a:off x="9437548" y="3520393"/>
            <a:ext cx="509243" cy="514283"/>
          </a:xfrm>
          <a:prstGeom prst="ellipse">
            <a:avLst/>
          </a:prstGeom>
          <a:noFill/>
          <a:ln w="2857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843;g2805a5640c0_1_2">
            <a:extLst>
              <a:ext uri="{FF2B5EF4-FFF2-40B4-BE49-F238E27FC236}">
                <a16:creationId xmlns:a16="http://schemas.microsoft.com/office/drawing/2014/main" id="{A364DD69-41B6-6457-4C50-2080C8A809E6}"/>
              </a:ext>
            </a:extLst>
          </p:cNvPr>
          <p:cNvSpPr/>
          <p:nvPr/>
        </p:nvSpPr>
        <p:spPr>
          <a:xfrm>
            <a:off x="7815441" y="3951423"/>
            <a:ext cx="509243" cy="514283"/>
          </a:xfrm>
          <a:prstGeom prst="ellipse">
            <a:avLst/>
          </a:prstGeom>
          <a:noFill/>
          <a:ln w="28575" cap="flat" cmpd="sng">
            <a:solidFill>
              <a:schemeClr val="accen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843;g2805a5640c0_1_2">
            <a:extLst>
              <a:ext uri="{FF2B5EF4-FFF2-40B4-BE49-F238E27FC236}">
                <a16:creationId xmlns:a16="http://schemas.microsoft.com/office/drawing/2014/main" id="{9BFCE5C9-20CF-DECB-0FD8-F309D1C06C2A}"/>
              </a:ext>
            </a:extLst>
          </p:cNvPr>
          <p:cNvSpPr/>
          <p:nvPr/>
        </p:nvSpPr>
        <p:spPr>
          <a:xfrm>
            <a:off x="5946149" y="3437140"/>
            <a:ext cx="509243" cy="514283"/>
          </a:xfrm>
          <a:prstGeom prst="ellipse">
            <a:avLst/>
          </a:prstGeom>
          <a:noFill/>
          <a:ln w="28575" cap="flat" cmpd="sng">
            <a:solidFill>
              <a:schemeClr val="accen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843;g2805a5640c0_1_2">
            <a:extLst>
              <a:ext uri="{FF2B5EF4-FFF2-40B4-BE49-F238E27FC236}">
                <a16:creationId xmlns:a16="http://schemas.microsoft.com/office/drawing/2014/main" id="{25DD4CB3-D339-81C3-6126-3A62B7B18717}"/>
              </a:ext>
            </a:extLst>
          </p:cNvPr>
          <p:cNvSpPr/>
          <p:nvPr/>
        </p:nvSpPr>
        <p:spPr>
          <a:xfrm>
            <a:off x="11052218" y="3547041"/>
            <a:ext cx="509243" cy="514283"/>
          </a:xfrm>
          <a:prstGeom prst="ellipse">
            <a:avLst/>
          </a:prstGeom>
          <a:noFill/>
          <a:ln w="28575" cap="flat" cmpd="sng">
            <a:solidFill>
              <a:schemeClr val="accen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050856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62"/>
        <p:cNvGrpSpPr/>
        <p:nvPr/>
      </p:nvGrpSpPr>
      <p:grpSpPr>
        <a:xfrm>
          <a:off x="0" y="0"/>
          <a:ext cx="0" cy="0"/>
          <a:chOff x="0" y="0"/>
          <a:chExt cx="0" cy="0"/>
        </a:xfrm>
      </p:grpSpPr>
      <p:grpSp>
        <p:nvGrpSpPr>
          <p:cNvPr id="863" name="Google Shape;863;g2805a5640c0_1_62"/>
          <p:cNvGrpSpPr/>
          <p:nvPr/>
        </p:nvGrpSpPr>
        <p:grpSpPr>
          <a:xfrm>
            <a:off x="8105358" y="6333373"/>
            <a:ext cx="4036883" cy="481502"/>
            <a:chOff x="8464550" y="6408699"/>
            <a:chExt cx="3727500" cy="444600"/>
          </a:xfrm>
        </p:grpSpPr>
        <p:sp>
          <p:nvSpPr>
            <p:cNvPr id="864" name="Google Shape;864;g2805a5640c0_1_62"/>
            <p:cNvSpPr/>
            <p:nvPr/>
          </p:nvSpPr>
          <p:spPr>
            <a:xfrm>
              <a:off x="8464550" y="6408699"/>
              <a:ext cx="3727500" cy="4446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pic>
          <p:nvPicPr>
            <p:cNvPr id="865" name="Google Shape;865;g2805a5640c0_1_6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551068" y="6474348"/>
              <a:ext cx="1228725" cy="303341"/>
            </a:xfrm>
            <a:prstGeom prst="rect">
              <a:avLst/>
            </a:prstGeom>
            <a:solidFill>
              <a:schemeClr val="lt2"/>
            </a:solidFill>
            <a:ln>
              <a:noFill/>
            </a:ln>
          </p:spPr>
        </p:pic>
        <p:pic>
          <p:nvPicPr>
            <p:cNvPr id="866" name="Google Shape;866;g2805a5640c0_1_62" descr="C:\Users\Taylor\AppData\Local\Microsoft\Windows\INetCache\Content.MSO\FE803EF6.tmp"/>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1183897" y="6477858"/>
              <a:ext cx="895347" cy="306181"/>
            </a:xfrm>
            <a:prstGeom prst="rect">
              <a:avLst/>
            </a:prstGeom>
            <a:gradFill>
              <a:gsLst>
                <a:gs pos="0">
                  <a:srgbClr val="96DC8A"/>
                </a:gs>
                <a:gs pos="100000">
                  <a:schemeClr val="lt1"/>
                </a:gs>
              </a:gsLst>
              <a:path path="circle">
                <a:fillToRect l="50000" t="50000" r="50000" b="50000"/>
              </a:path>
              <a:tileRect/>
            </a:gradFill>
            <a:ln>
              <a:noFill/>
            </a:ln>
          </p:spPr>
        </p:pic>
        <p:pic>
          <p:nvPicPr>
            <p:cNvPr id="867" name="Google Shape;867;g2805a5640c0_1_62"/>
            <p:cNvPicPr preferRelativeResize="0"/>
            <p:nvPr/>
          </p:nvPicPr>
          <p:blipFill rotWithShape="1">
            <a:blip r:embed="rId5">
              <a:alphaModFix/>
            </a:blip>
            <a:srcRect/>
            <a:stretch/>
          </p:blipFill>
          <p:spPr>
            <a:xfrm>
              <a:off x="9934630" y="6450616"/>
              <a:ext cx="1094431" cy="360664"/>
            </a:xfrm>
            <a:prstGeom prst="rect">
              <a:avLst/>
            </a:prstGeom>
            <a:noFill/>
            <a:ln>
              <a:noFill/>
            </a:ln>
          </p:spPr>
        </p:pic>
      </p:grpSp>
      <p:pic>
        <p:nvPicPr>
          <p:cNvPr id="868" name="Google Shape;868;g2805a5640c0_1_62"/>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6161541" y="0"/>
            <a:ext cx="6030459" cy="5566475"/>
          </a:xfrm>
          <a:prstGeom prst="rect">
            <a:avLst/>
          </a:prstGeom>
          <a:noFill/>
          <a:ln>
            <a:noFill/>
          </a:ln>
        </p:spPr>
      </p:pic>
      <p:pic>
        <p:nvPicPr>
          <p:cNvPr id="869" name="Google Shape;869;g2805a5640c0_1_62"/>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0" y="0"/>
            <a:ext cx="5977875" cy="55664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76"/>
        <p:cNvGrpSpPr/>
        <p:nvPr/>
      </p:nvGrpSpPr>
      <p:grpSpPr>
        <a:xfrm>
          <a:off x="0" y="0"/>
          <a:ext cx="0" cy="0"/>
          <a:chOff x="0" y="0"/>
          <a:chExt cx="0" cy="0"/>
        </a:xfrm>
      </p:grpSpPr>
      <p:sp>
        <p:nvSpPr>
          <p:cNvPr id="877" name="Google Shape;877;g280c41c5342_0_35"/>
          <p:cNvSpPr txBox="1"/>
          <p:nvPr/>
        </p:nvSpPr>
        <p:spPr>
          <a:xfrm>
            <a:off x="339670" y="365125"/>
            <a:ext cx="4417800" cy="13257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2400"/>
              <a:buFont typeface="Arial"/>
              <a:buNone/>
            </a:pPr>
            <a:r>
              <a:rPr lang="en-GB" sz="2400" b="1">
                <a:solidFill>
                  <a:schemeClr val="dk1"/>
                </a:solidFill>
              </a:rPr>
              <a:t>Multi-year c</a:t>
            </a:r>
            <a:r>
              <a:rPr lang="en-GB" sz="2400" b="1">
                <a:solidFill>
                  <a:schemeClr val="dk1"/>
                </a:solidFill>
                <a:latin typeface="Arial"/>
                <a:ea typeface="Arial"/>
                <a:cs typeface="Arial"/>
                <a:sym typeface="Arial"/>
              </a:rPr>
              <a:t>omparison </a:t>
            </a:r>
            <a:endParaRPr/>
          </a:p>
        </p:txBody>
      </p:sp>
      <p:grpSp>
        <p:nvGrpSpPr>
          <p:cNvPr id="878" name="Google Shape;878;g280c41c5342_0_35"/>
          <p:cNvGrpSpPr/>
          <p:nvPr/>
        </p:nvGrpSpPr>
        <p:grpSpPr>
          <a:xfrm>
            <a:off x="8105358" y="6333373"/>
            <a:ext cx="4036883" cy="481502"/>
            <a:chOff x="8464550" y="6408699"/>
            <a:chExt cx="3727500" cy="444600"/>
          </a:xfrm>
        </p:grpSpPr>
        <p:sp>
          <p:nvSpPr>
            <p:cNvPr id="879" name="Google Shape;879;g280c41c5342_0_35"/>
            <p:cNvSpPr/>
            <p:nvPr/>
          </p:nvSpPr>
          <p:spPr>
            <a:xfrm>
              <a:off x="8464550" y="6408699"/>
              <a:ext cx="3727500" cy="4446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pic>
          <p:nvPicPr>
            <p:cNvPr id="880" name="Google Shape;880;g280c41c5342_0_3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551068" y="6474348"/>
              <a:ext cx="1228725" cy="303341"/>
            </a:xfrm>
            <a:prstGeom prst="rect">
              <a:avLst/>
            </a:prstGeom>
            <a:solidFill>
              <a:schemeClr val="lt2"/>
            </a:solidFill>
            <a:ln>
              <a:noFill/>
            </a:ln>
          </p:spPr>
        </p:pic>
        <p:pic>
          <p:nvPicPr>
            <p:cNvPr id="881" name="Google Shape;881;g280c41c5342_0_35" descr="C:\Users\Taylor\AppData\Local\Microsoft\Windows\INetCache\Content.MSO\FE803EF6.tmp"/>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1183897" y="6477858"/>
              <a:ext cx="895347" cy="306181"/>
            </a:xfrm>
            <a:prstGeom prst="rect">
              <a:avLst/>
            </a:prstGeom>
            <a:gradFill>
              <a:gsLst>
                <a:gs pos="0">
                  <a:srgbClr val="96DC8A"/>
                </a:gs>
                <a:gs pos="100000">
                  <a:schemeClr val="lt1"/>
                </a:gs>
              </a:gsLst>
              <a:path path="circle">
                <a:fillToRect l="50000" t="50000" r="50000" b="50000"/>
              </a:path>
              <a:tileRect/>
            </a:gradFill>
            <a:ln>
              <a:noFill/>
            </a:ln>
          </p:spPr>
        </p:pic>
        <p:pic>
          <p:nvPicPr>
            <p:cNvPr id="882" name="Google Shape;882;g280c41c5342_0_35"/>
            <p:cNvPicPr preferRelativeResize="0"/>
            <p:nvPr/>
          </p:nvPicPr>
          <p:blipFill rotWithShape="1">
            <a:blip r:embed="rId5">
              <a:alphaModFix/>
            </a:blip>
            <a:srcRect/>
            <a:stretch/>
          </p:blipFill>
          <p:spPr>
            <a:xfrm>
              <a:off x="9934630" y="6450616"/>
              <a:ext cx="1094431" cy="360664"/>
            </a:xfrm>
            <a:prstGeom prst="rect">
              <a:avLst/>
            </a:prstGeom>
            <a:noFill/>
            <a:ln>
              <a:noFill/>
            </a:ln>
          </p:spPr>
        </p:pic>
      </p:grpSp>
      <p:sp>
        <p:nvSpPr>
          <p:cNvPr id="883" name="Google Shape;883;g280c41c5342_0_35"/>
          <p:cNvSpPr txBox="1"/>
          <p:nvPr/>
        </p:nvSpPr>
        <p:spPr>
          <a:xfrm>
            <a:off x="339675" y="1000500"/>
            <a:ext cx="2753100" cy="1754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dk1"/>
                </a:solidFill>
                <a:latin typeface="Arial"/>
                <a:ea typeface="Arial"/>
                <a:cs typeface="Arial"/>
                <a:sym typeface="Arial"/>
              </a:rPr>
              <a:t>ERA5 data was used to populate the CLIMEX soil moisture model (blue) and compared with the EVI vegetation model (green)</a:t>
            </a:r>
            <a:endParaRPr/>
          </a:p>
        </p:txBody>
      </p:sp>
      <p:pic>
        <p:nvPicPr>
          <p:cNvPr id="884" name="Google Shape;884;g280c41c5342_0_35"/>
          <p:cNvPicPr preferRelativeResize="0"/>
          <p:nvPr/>
        </p:nvPicPr>
        <p:blipFill rotWithShape="1">
          <a:blip r:embed="rId6">
            <a:alphaModFix/>
          </a:blip>
          <a:srcRect/>
          <a:stretch/>
        </p:blipFill>
        <p:spPr>
          <a:xfrm>
            <a:off x="5264318" y="3203902"/>
            <a:ext cx="6927683" cy="3048000"/>
          </a:xfrm>
          <a:prstGeom prst="rect">
            <a:avLst/>
          </a:prstGeom>
          <a:noFill/>
          <a:ln>
            <a:noFill/>
          </a:ln>
        </p:spPr>
      </p:pic>
      <p:pic>
        <p:nvPicPr>
          <p:cNvPr id="885" name="Google Shape;885;g280c41c5342_0_35"/>
          <p:cNvPicPr preferRelativeResize="0"/>
          <p:nvPr/>
        </p:nvPicPr>
        <p:blipFill rotWithShape="1">
          <a:blip r:embed="rId7">
            <a:alphaModFix/>
          </a:blip>
          <a:srcRect/>
          <a:stretch/>
        </p:blipFill>
        <p:spPr>
          <a:xfrm>
            <a:off x="5264020" y="166688"/>
            <a:ext cx="6927683" cy="3048000"/>
          </a:xfrm>
          <a:prstGeom prst="rect">
            <a:avLst/>
          </a:prstGeom>
          <a:noFill/>
          <a:ln>
            <a:noFill/>
          </a:ln>
        </p:spPr>
      </p:pic>
      <p:sp>
        <p:nvSpPr>
          <p:cNvPr id="886" name="Google Shape;886;g280c41c5342_0_35"/>
          <p:cNvSpPr txBox="1"/>
          <p:nvPr/>
        </p:nvSpPr>
        <p:spPr>
          <a:xfrm>
            <a:off x="3432313" y="5107122"/>
            <a:ext cx="1974600" cy="12002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dirty="0">
                <a:solidFill>
                  <a:schemeClr val="dk1"/>
                </a:solidFill>
                <a:latin typeface="Arial"/>
                <a:ea typeface="Arial"/>
                <a:cs typeface="Arial"/>
                <a:sym typeface="Arial"/>
              </a:rPr>
              <a:t>EVI identified </a:t>
            </a:r>
            <a:r>
              <a:rPr lang="en-GB" sz="1800" b="1" dirty="0">
                <a:solidFill>
                  <a:schemeClr val="accent2"/>
                </a:solidFill>
                <a:latin typeface="Arial"/>
                <a:ea typeface="Arial"/>
                <a:cs typeface="Arial"/>
                <a:sym typeface="Arial"/>
              </a:rPr>
              <a:t>irrigated</a:t>
            </a:r>
            <a:r>
              <a:rPr lang="en-GB" sz="1800" dirty="0">
                <a:solidFill>
                  <a:schemeClr val="dk1"/>
                </a:solidFill>
                <a:latin typeface="Arial"/>
                <a:ea typeface="Arial"/>
                <a:cs typeface="Arial"/>
                <a:sym typeface="Arial"/>
              </a:rPr>
              <a:t> cropland </a:t>
            </a:r>
          </a:p>
          <a:p>
            <a:pPr marL="0" marR="0" lvl="0" indent="0" algn="l" rtl="0">
              <a:spcBef>
                <a:spcPts val="0"/>
              </a:spcBef>
              <a:spcAft>
                <a:spcPts val="0"/>
              </a:spcAft>
              <a:buNone/>
            </a:pPr>
            <a:r>
              <a:rPr lang="en-GB" sz="1800" dirty="0">
                <a:solidFill>
                  <a:schemeClr val="dk1"/>
                </a:solidFill>
                <a:sym typeface="Wingdings" panose="05000000000000000000" pitchFamily="2" charset="2"/>
              </a:rPr>
              <a:t></a:t>
            </a:r>
            <a:endParaRPr sz="1800" dirty="0">
              <a:solidFill>
                <a:schemeClr val="dk1"/>
              </a:solidFill>
              <a:latin typeface="Arial"/>
              <a:ea typeface="Arial"/>
              <a:cs typeface="Arial"/>
              <a:sym typeface="Arial"/>
            </a:endParaRPr>
          </a:p>
        </p:txBody>
      </p:sp>
      <p:sp>
        <p:nvSpPr>
          <p:cNvPr id="887" name="Google Shape;887;g280c41c5342_0_35"/>
          <p:cNvSpPr txBox="1"/>
          <p:nvPr/>
        </p:nvSpPr>
        <p:spPr>
          <a:xfrm>
            <a:off x="3445091" y="2109881"/>
            <a:ext cx="2094900" cy="92328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dirty="0">
                <a:solidFill>
                  <a:schemeClr val="dk1"/>
                </a:solidFill>
                <a:latin typeface="Arial"/>
                <a:ea typeface="Arial"/>
                <a:cs typeface="Arial"/>
                <a:sym typeface="Arial"/>
              </a:rPr>
              <a:t>EVI identified </a:t>
            </a:r>
            <a:r>
              <a:rPr lang="en-GB" sz="1800" b="1" dirty="0">
                <a:solidFill>
                  <a:schemeClr val="accent2"/>
                </a:solidFill>
                <a:latin typeface="Arial"/>
                <a:ea typeface="Arial"/>
                <a:cs typeface="Arial"/>
                <a:sym typeface="Arial"/>
              </a:rPr>
              <a:t>rainfed</a:t>
            </a:r>
            <a:r>
              <a:rPr lang="en-GB" sz="1800" dirty="0">
                <a:solidFill>
                  <a:schemeClr val="dk1"/>
                </a:solidFill>
                <a:latin typeface="Arial"/>
                <a:ea typeface="Arial"/>
                <a:cs typeface="Arial"/>
                <a:sym typeface="Arial"/>
              </a:rPr>
              <a:t> cropland</a:t>
            </a:r>
          </a:p>
          <a:p>
            <a:pPr marL="0" marR="0" lvl="0" indent="0" algn="l" rtl="0">
              <a:spcBef>
                <a:spcPts val="0"/>
              </a:spcBef>
              <a:spcAft>
                <a:spcPts val="0"/>
              </a:spcAft>
              <a:buNone/>
            </a:pPr>
            <a:r>
              <a:rPr lang="en-GB" sz="1800" dirty="0">
                <a:solidFill>
                  <a:schemeClr val="dk1"/>
                </a:solidFill>
                <a:sym typeface="Wingdings" panose="05000000000000000000" pitchFamily="2" charset="2"/>
              </a:rPr>
              <a:t></a:t>
            </a:r>
            <a:r>
              <a:rPr lang="en-GB" sz="1800" dirty="0">
                <a:solidFill>
                  <a:schemeClr val="dk1"/>
                </a:solidFill>
                <a:latin typeface="Arial"/>
                <a:ea typeface="Arial"/>
                <a:cs typeface="Arial"/>
                <a:sym typeface="Arial"/>
              </a:rPr>
              <a:t> </a:t>
            </a:r>
            <a:endParaRPr sz="1800" dirty="0">
              <a:solidFill>
                <a:schemeClr val="dk1"/>
              </a:solidFill>
              <a:latin typeface="Arial"/>
              <a:ea typeface="Arial"/>
              <a:cs typeface="Arial"/>
              <a:sym typeface="Arial"/>
            </a:endParaRPr>
          </a:p>
        </p:txBody>
      </p:sp>
      <p:cxnSp>
        <p:nvCxnSpPr>
          <p:cNvPr id="888" name="Google Shape;888;g280c41c5342_0_35"/>
          <p:cNvCxnSpPr/>
          <p:nvPr/>
        </p:nvCxnSpPr>
        <p:spPr>
          <a:xfrm>
            <a:off x="8855338" y="365125"/>
            <a:ext cx="21000" cy="2575200"/>
          </a:xfrm>
          <a:prstGeom prst="straightConnector1">
            <a:avLst/>
          </a:prstGeom>
          <a:noFill/>
          <a:ln w="38100" cap="flat" cmpd="sng">
            <a:solidFill>
              <a:srgbClr val="FF0000"/>
            </a:solidFill>
            <a:prstDash val="solid"/>
            <a:miter lim="800000"/>
            <a:headEnd type="none" w="sm" len="sm"/>
            <a:tailEnd type="none" w="sm" len="sm"/>
          </a:ln>
        </p:spPr>
      </p:cxnSp>
      <p:cxnSp>
        <p:nvCxnSpPr>
          <p:cNvPr id="889" name="Google Shape;889;g280c41c5342_0_35"/>
          <p:cNvCxnSpPr/>
          <p:nvPr/>
        </p:nvCxnSpPr>
        <p:spPr>
          <a:xfrm>
            <a:off x="8485757" y="365125"/>
            <a:ext cx="0" cy="2550000"/>
          </a:xfrm>
          <a:prstGeom prst="straightConnector1">
            <a:avLst/>
          </a:prstGeom>
          <a:noFill/>
          <a:ln w="38100" cap="flat" cmpd="sng">
            <a:solidFill>
              <a:srgbClr val="FF0000"/>
            </a:solidFill>
            <a:prstDash val="solid"/>
            <a:miter lim="800000"/>
            <a:headEnd type="none" w="sm" len="sm"/>
            <a:tailEnd type="none" w="sm" len="sm"/>
          </a:ln>
        </p:spPr>
      </p:cxnSp>
      <p:cxnSp>
        <p:nvCxnSpPr>
          <p:cNvPr id="890" name="Google Shape;890;g280c41c5342_0_35"/>
          <p:cNvCxnSpPr/>
          <p:nvPr/>
        </p:nvCxnSpPr>
        <p:spPr>
          <a:xfrm>
            <a:off x="8864863" y="3385379"/>
            <a:ext cx="21000" cy="2575200"/>
          </a:xfrm>
          <a:prstGeom prst="straightConnector1">
            <a:avLst/>
          </a:prstGeom>
          <a:noFill/>
          <a:ln w="38100" cap="flat" cmpd="sng">
            <a:solidFill>
              <a:srgbClr val="FF0000"/>
            </a:solidFill>
            <a:prstDash val="solid"/>
            <a:miter lim="800000"/>
            <a:headEnd type="none" w="sm" len="sm"/>
            <a:tailEnd type="none" w="sm" len="sm"/>
          </a:ln>
        </p:spPr>
      </p:cxnSp>
      <p:cxnSp>
        <p:nvCxnSpPr>
          <p:cNvPr id="891" name="Google Shape;891;g280c41c5342_0_35"/>
          <p:cNvCxnSpPr/>
          <p:nvPr/>
        </p:nvCxnSpPr>
        <p:spPr>
          <a:xfrm>
            <a:off x="8485757" y="3385379"/>
            <a:ext cx="0" cy="2550000"/>
          </a:xfrm>
          <a:prstGeom prst="straightConnector1">
            <a:avLst/>
          </a:prstGeom>
          <a:noFill/>
          <a:ln w="38100" cap="flat" cmpd="sng">
            <a:solidFill>
              <a:srgbClr val="FF0000"/>
            </a:solidFill>
            <a:prstDash val="solid"/>
            <a:miter lim="800000"/>
            <a:headEnd type="none" w="sm" len="sm"/>
            <a:tailEnd type="none" w="sm" len="sm"/>
          </a:ln>
        </p:spPr>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95"/>
        <p:cNvGrpSpPr/>
        <p:nvPr/>
      </p:nvGrpSpPr>
      <p:grpSpPr>
        <a:xfrm>
          <a:off x="0" y="0"/>
          <a:ext cx="0" cy="0"/>
          <a:chOff x="0" y="0"/>
          <a:chExt cx="0" cy="0"/>
        </a:xfrm>
      </p:grpSpPr>
      <p:grpSp>
        <p:nvGrpSpPr>
          <p:cNvPr id="896" name="Google Shape;896;g280c41c5342_0_361"/>
          <p:cNvGrpSpPr/>
          <p:nvPr/>
        </p:nvGrpSpPr>
        <p:grpSpPr>
          <a:xfrm>
            <a:off x="8105358" y="6333373"/>
            <a:ext cx="4036883" cy="481502"/>
            <a:chOff x="8464550" y="6408699"/>
            <a:chExt cx="3727500" cy="444600"/>
          </a:xfrm>
        </p:grpSpPr>
        <p:sp>
          <p:nvSpPr>
            <p:cNvPr id="897" name="Google Shape;897;g280c41c5342_0_361"/>
            <p:cNvSpPr/>
            <p:nvPr/>
          </p:nvSpPr>
          <p:spPr>
            <a:xfrm>
              <a:off x="8464550" y="6408699"/>
              <a:ext cx="3727500" cy="4446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pic>
          <p:nvPicPr>
            <p:cNvPr id="898" name="Google Shape;898;g280c41c5342_0_36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551068" y="6474348"/>
              <a:ext cx="1228725" cy="303341"/>
            </a:xfrm>
            <a:prstGeom prst="rect">
              <a:avLst/>
            </a:prstGeom>
            <a:solidFill>
              <a:schemeClr val="lt2"/>
            </a:solidFill>
            <a:ln>
              <a:noFill/>
            </a:ln>
          </p:spPr>
        </p:pic>
        <p:pic>
          <p:nvPicPr>
            <p:cNvPr id="899" name="Google Shape;899;g280c41c5342_0_361" descr="C:\Users\Taylor\AppData\Local\Microsoft\Windows\INetCache\Content.MSO\FE803EF6.tmp"/>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1183897" y="6477858"/>
              <a:ext cx="895347" cy="306181"/>
            </a:xfrm>
            <a:prstGeom prst="rect">
              <a:avLst/>
            </a:prstGeom>
            <a:gradFill>
              <a:gsLst>
                <a:gs pos="0">
                  <a:srgbClr val="96DC8A"/>
                </a:gs>
                <a:gs pos="100000">
                  <a:schemeClr val="lt1"/>
                </a:gs>
              </a:gsLst>
              <a:path path="circle">
                <a:fillToRect l="50000" t="50000" r="50000" b="50000"/>
              </a:path>
              <a:tileRect/>
            </a:gradFill>
            <a:ln>
              <a:noFill/>
            </a:ln>
          </p:spPr>
        </p:pic>
        <p:pic>
          <p:nvPicPr>
            <p:cNvPr id="900" name="Google Shape;900;g280c41c5342_0_361"/>
            <p:cNvPicPr preferRelativeResize="0"/>
            <p:nvPr/>
          </p:nvPicPr>
          <p:blipFill rotWithShape="1">
            <a:blip r:embed="rId5">
              <a:alphaModFix/>
            </a:blip>
            <a:srcRect/>
            <a:stretch/>
          </p:blipFill>
          <p:spPr>
            <a:xfrm>
              <a:off x="9934630" y="6450616"/>
              <a:ext cx="1094431" cy="360664"/>
            </a:xfrm>
            <a:prstGeom prst="rect">
              <a:avLst/>
            </a:prstGeom>
            <a:noFill/>
            <a:ln>
              <a:noFill/>
            </a:ln>
          </p:spPr>
        </p:pic>
      </p:grpSp>
      <p:pic>
        <p:nvPicPr>
          <p:cNvPr id="901" name="Google Shape;901;g280c41c5342_0_361"/>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339677" y="1027974"/>
            <a:ext cx="11689113" cy="2878727"/>
          </a:xfrm>
          <a:prstGeom prst="rect">
            <a:avLst/>
          </a:prstGeom>
          <a:noFill/>
          <a:ln>
            <a:noFill/>
          </a:ln>
        </p:spPr>
      </p:pic>
      <p:sp>
        <p:nvSpPr>
          <p:cNvPr id="902" name="Google Shape;902;g280c41c5342_0_361"/>
          <p:cNvSpPr txBox="1"/>
          <p:nvPr/>
        </p:nvSpPr>
        <p:spPr>
          <a:xfrm>
            <a:off x="339677" y="365125"/>
            <a:ext cx="6038400" cy="13257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2400"/>
              <a:buFont typeface="Arial"/>
              <a:buNone/>
            </a:pPr>
            <a:r>
              <a:rPr lang="en-GB" sz="2400" b="1">
                <a:solidFill>
                  <a:schemeClr val="dk1"/>
                </a:solidFill>
                <a:latin typeface="Arial"/>
                <a:ea typeface="Arial"/>
                <a:cs typeface="Arial"/>
                <a:sym typeface="Arial"/>
              </a:rPr>
              <a:t>Comparison with </a:t>
            </a:r>
            <a:r>
              <a:rPr lang="en-GB" sz="2400" b="1">
                <a:solidFill>
                  <a:schemeClr val="dk1"/>
                </a:solidFill>
              </a:rPr>
              <a:t>GMIA in SE Australia</a:t>
            </a:r>
            <a:endParaRPr/>
          </a:p>
        </p:txBody>
      </p:sp>
      <p:sp>
        <p:nvSpPr>
          <p:cNvPr id="2" name="TextBox 1">
            <a:extLst>
              <a:ext uri="{FF2B5EF4-FFF2-40B4-BE49-F238E27FC236}">
                <a16:creationId xmlns:a16="http://schemas.microsoft.com/office/drawing/2014/main" id="{30F73199-DE74-4965-EE2C-3369E57BF7EE}"/>
              </a:ext>
            </a:extLst>
          </p:cNvPr>
          <p:cNvSpPr txBox="1"/>
          <p:nvPr/>
        </p:nvSpPr>
        <p:spPr>
          <a:xfrm>
            <a:off x="339677" y="3984977"/>
            <a:ext cx="5458801" cy="646331"/>
          </a:xfrm>
          <a:prstGeom prst="rect">
            <a:avLst/>
          </a:prstGeom>
          <a:noFill/>
        </p:spPr>
        <p:txBody>
          <a:bodyPr wrap="square" rtlCol="0">
            <a:spAutoFit/>
          </a:bodyPr>
          <a:lstStyle/>
          <a:p>
            <a:r>
              <a:rPr lang="en-GB" sz="1800" dirty="0"/>
              <a:t>EO derived irrigated area.  Using 20-year timeseries analysis method </a:t>
            </a:r>
          </a:p>
        </p:txBody>
      </p:sp>
      <p:sp>
        <p:nvSpPr>
          <p:cNvPr id="3" name="TextBox 2">
            <a:extLst>
              <a:ext uri="{FF2B5EF4-FFF2-40B4-BE49-F238E27FC236}">
                <a16:creationId xmlns:a16="http://schemas.microsoft.com/office/drawing/2014/main" id="{521909C5-E728-6DA9-E719-E63F93A10BCE}"/>
              </a:ext>
            </a:extLst>
          </p:cNvPr>
          <p:cNvSpPr txBox="1"/>
          <p:nvPr/>
        </p:nvSpPr>
        <p:spPr>
          <a:xfrm>
            <a:off x="6076440" y="3984977"/>
            <a:ext cx="5458801" cy="646331"/>
          </a:xfrm>
          <a:prstGeom prst="rect">
            <a:avLst/>
          </a:prstGeom>
          <a:noFill/>
        </p:spPr>
        <p:txBody>
          <a:bodyPr wrap="square" rtlCol="0">
            <a:spAutoFit/>
          </a:bodyPr>
          <a:lstStyle/>
          <a:p>
            <a:r>
              <a:rPr lang="en-GB" sz="1800" dirty="0"/>
              <a:t>GMIA irrigated area map. Irrigation volume data taken from a particularly wet season (2005/06)</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grpSp>
        <p:nvGrpSpPr>
          <p:cNvPr id="703" name="Google Shape;703;g2805a5640c0_4_144"/>
          <p:cNvGrpSpPr/>
          <p:nvPr/>
        </p:nvGrpSpPr>
        <p:grpSpPr>
          <a:xfrm>
            <a:off x="8105358" y="6333373"/>
            <a:ext cx="4036883" cy="481502"/>
            <a:chOff x="8464550" y="6408699"/>
            <a:chExt cx="3727500" cy="444600"/>
          </a:xfrm>
        </p:grpSpPr>
        <p:sp>
          <p:nvSpPr>
            <p:cNvPr id="704" name="Google Shape;704;g2805a5640c0_4_144"/>
            <p:cNvSpPr/>
            <p:nvPr/>
          </p:nvSpPr>
          <p:spPr>
            <a:xfrm>
              <a:off x="8464550" y="6408699"/>
              <a:ext cx="3727500" cy="4446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pic>
          <p:nvPicPr>
            <p:cNvPr id="705" name="Google Shape;705;g2805a5640c0_4_14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551068" y="6474348"/>
              <a:ext cx="1228725" cy="303341"/>
            </a:xfrm>
            <a:prstGeom prst="rect">
              <a:avLst/>
            </a:prstGeom>
            <a:solidFill>
              <a:schemeClr val="lt2"/>
            </a:solidFill>
            <a:ln>
              <a:noFill/>
            </a:ln>
          </p:spPr>
        </p:pic>
        <p:pic>
          <p:nvPicPr>
            <p:cNvPr id="706" name="Google Shape;706;g2805a5640c0_4_144" descr="C:\Users\Taylor\AppData\Local\Microsoft\Windows\INetCache\Content.MSO\FE803EF6.tmp"/>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1183897" y="6477858"/>
              <a:ext cx="895347" cy="306181"/>
            </a:xfrm>
            <a:prstGeom prst="rect">
              <a:avLst/>
            </a:prstGeom>
            <a:gradFill>
              <a:gsLst>
                <a:gs pos="0">
                  <a:srgbClr val="96DC8A"/>
                </a:gs>
                <a:gs pos="100000">
                  <a:schemeClr val="lt1"/>
                </a:gs>
              </a:gsLst>
              <a:path path="circle">
                <a:fillToRect l="50000" t="50000" r="50000" b="50000"/>
              </a:path>
              <a:tileRect/>
            </a:gradFill>
            <a:ln>
              <a:noFill/>
            </a:ln>
          </p:spPr>
        </p:pic>
        <p:pic>
          <p:nvPicPr>
            <p:cNvPr id="707" name="Google Shape;707;g2805a5640c0_4_144"/>
            <p:cNvPicPr preferRelativeResize="0"/>
            <p:nvPr/>
          </p:nvPicPr>
          <p:blipFill rotWithShape="1">
            <a:blip r:embed="rId5">
              <a:alphaModFix/>
            </a:blip>
            <a:srcRect/>
            <a:stretch/>
          </p:blipFill>
          <p:spPr>
            <a:xfrm>
              <a:off x="9934630" y="6450616"/>
              <a:ext cx="1094431" cy="360664"/>
            </a:xfrm>
            <a:prstGeom prst="rect">
              <a:avLst/>
            </a:prstGeom>
            <a:noFill/>
            <a:ln>
              <a:noFill/>
            </a:ln>
          </p:spPr>
        </p:pic>
      </p:grpSp>
      <p:pic>
        <p:nvPicPr>
          <p:cNvPr id="3" name="Picture 2">
            <a:extLst>
              <a:ext uri="{FF2B5EF4-FFF2-40B4-BE49-F238E27FC236}">
                <a16:creationId xmlns:a16="http://schemas.microsoft.com/office/drawing/2014/main" id="{4AE6585E-391D-4449-CEFC-2B23FC1D725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54257" y="208122"/>
            <a:ext cx="4344283" cy="5769750"/>
          </a:xfrm>
          <a:prstGeom prst="rect">
            <a:avLst/>
          </a:prstGeom>
        </p:spPr>
      </p:pic>
      <p:pic>
        <p:nvPicPr>
          <p:cNvPr id="5" name="Picture 4">
            <a:extLst>
              <a:ext uri="{FF2B5EF4-FFF2-40B4-BE49-F238E27FC236}">
                <a16:creationId xmlns:a16="http://schemas.microsoft.com/office/drawing/2014/main" id="{AF5C5E6A-28F5-36C9-250B-2FF6A04C5C2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13858" y="208122"/>
            <a:ext cx="4344283" cy="5769750"/>
          </a:xfrm>
          <a:prstGeom prst="rect">
            <a:avLst/>
          </a:prstGeom>
        </p:spPr>
      </p:pic>
    </p:spTree>
    <p:extLst>
      <p:ext uri="{BB962C8B-B14F-4D97-AF65-F5344CB8AC3E}">
        <p14:creationId xmlns:p14="http://schemas.microsoft.com/office/powerpoint/2010/main" val="8645704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sp>
        <p:nvSpPr>
          <p:cNvPr id="729" name="Google Shape;729;g2805a5640c0_4_78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400"/>
              <a:buFont typeface="Arial"/>
              <a:buNone/>
            </a:pPr>
            <a:r>
              <a:rPr lang="en-GB"/>
              <a:t>Irrigation and pest distribution</a:t>
            </a:r>
            <a:endParaRPr/>
          </a:p>
        </p:txBody>
      </p:sp>
      <p:sp>
        <p:nvSpPr>
          <p:cNvPr id="730" name="Google Shape;730;g2805a5640c0_4_789"/>
          <p:cNvSpPr txBox="1">
            <a:spLocks noGrp="1"/>
          </p:cNvSpPr>
          <p:nvPr>
            <p:ph type="body" idx="1"/>
          </p:nvPr>
        </p:nvSpPr>
        <p:spPr>
          <a:xfrm>
            <a:off x="793195" y="1263884"/>
            <a:ext cx="10605600" cy="4699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GB" sz="1800" b="1" dirty="0">
                <a:solidFill>
                  <a:srgbClr val="000000"/>
                </a:solidFill>
              </a:rPr>
              <a:t>Example:  Papaya mealybug (</a:t>
            </a:r>
            <a:r>
              <a:rPr lang="en-GB" sz="1800" b="1" i="1" dirty="0" err="1">
                <a:solidFill>
                  <a:srgbClr val="000000"/>
                </a:solidFill>
              </a:rPr>
              <a:t>Paracoccus</a:t>
            </a:r>
            <a:r>
              <a:rPr lang="en-GB" sz="1800" b="1" i="1" dirty="0">
                <a:solidFill>
                  <a:srgbClr val="000000"/>
                </a:solidFill>
              </a:rPr>
              <a:t> </a:t>
            </a:r>
            <a:r>
              <a:rPr lang="en-GB" sz="1800" b="1" i="1" dirty="0" err="1">
                <a:solidFill>
                  <a:srgbClr val="000000"/>
                </a:solidFill>
              </a:rPr>
              <a:t>marginatus</a:t>
            </a:r>
            <a:r>
              <a:rPr lang="en-GB" sz="1800" b="1" dirty="0">
                <a:solidFill>
                  <a:srgbClr val="000000"/>
                </a:solidFill>
              </a:rPr>
              <a:t>)</a:t>
            </a:r>
            <a:endParaRPr dirty="0"/>
          </a:p>
        </p:txBody>
      </p:sp>
      <p:grpSp>
        <p:nvGrpSpPr>
          <p:cNvPr id="731" name="Google Shape;731;g2805a5640c0_4_789"/>
          <p:cNvGrpSpPr/>
          <p:nvPr/>
        </p:nvGrpSpPr>
        <p:grpSpPr>
          <a:xfrm>
            <a:off x="8105358" y="6333373"/>
            <a:ext cx="4036883" cy="481502"/>
            <a:chOff x="8464550" y="6408699"/>
            <a:chExt cx="3727500" cy="444600"/>
          </a:xfrm>
        </p:grpSpPr>
        <p:sp>
          <p:nvSpPr>
            <p:cNvPr id="732" name="Google Shape;732;g2805a5640c0_4_789"/>
            <p:cNvSpPr/>
            <p:nvPr/>
          </p:nvSpPr>
          <p:spPr>
            <a:xfrm>
              <a:off x="8464550" y="6408699"/>
              <a:ext cx="3727500" cy="4446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pic>
          <p:nvPicPr>
            <p:cNvPr id="733" name="Google Shape;733;g2805a5640c0_4_789"/>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551068" y="6474348"/>
              <a:ext cx="1228725" cy="303341"/>
            </a:xfrm>
            <a:prstGeom prst="rect">
              <a:avLst/>
            </a:prstGeom>
            <a:solidFill>
              <a:schemeClr val="lt2"/>
            </a:solidFill>
            <a:ln>
              <a:noFill/>
            </a:ln>
          </p:spPr>
        </p:pic>
        <p:pic>
          <p:nvPicPr>
            <p:cNvPr id="734" name="Google Shape;734;g2805a5640c0_4_789" descr="C:\Users\Taylor\AppData\Local\Microsoft\Windows\INetCache\Content.MSO\FE803EF6.tmp"/>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1183897" y="6477858"/>
              <a:ext cx="895347" cy="306181"/>
            </a:xfrm>
            <a:prstGeom prst="rect">
              <a:avLst/>
            </a:prstGeom>
            <a:gradFill>
              <a:gsLst>
                <a:gs pos="0">
                  <a:srgbClr val="96DC8A"/>
                </a:gs>
                <a:gs pos="100000">
                  <a:schemeClr val="lt1"/>
                </a:gs>
              </a:gsLst>
              <a:path path="circle">
                <a:fillToRect l="50000" t="50000" r="50000" b="50000"/>
              </a:path>
              <a:tileRect/>
            </a:gradFill>
            <a:ln>
              <a:noFill/>
            </a:ln>
          </p:spPr>
        </p:pic>
        <p:pic>
          <p:nvPicPr>
            <p:cNvPr id="735" name="Google Shape;735;g2805a5640c0_4_789"/>
            <p:cNvPicPr preferRelativeResize="0"/>
            <p:nvPr/>
          </p:nvPicPr>
          <p:blipFill rotWithShape="1">
            <a:blip r:embed="rId5">
              <a:alphaModFix/>
            </a:blip>
            <a:srcRect/>
            <a:stretch/>
          </p:blipFill>
          <p:spPr>
            <a:xfrm>
              <a:off x="9934630" y="6450616"/>
              <a:ext cx="1094431" cy="360664"/>
            </a:xfrm>
            <a:prstGeom prst="rect">
              <a:avLst/>
            </a:prstGeom>
            <a:noFill/>
            <a:ln>
              <a:noFill/>
            </a:ln>
          </p:spPr>
        </p:pic>
      </p:grpSp>
      <p:sp>
        <p:nvSpPr>
          <p:cNvPr id="736" name="Google Shape;736;g2805a5640c0_4_789"/>
          <p:cNvSpPr/>
          <p:nvPr/>
        </p:nvSpPr>
        <p:spPr>
          <a:xfrm>
            <a:off x="3164650" y="1783025"/>
            <a:ext cx="413400" cy="481500"/>
          </a:xfrm>
          <a:prstGeom prst="rect">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37" name="Google Shape;737;g2805a5640c0_4_789"/>
          <p:cNvPicPr preferRelativeResize="0"/>
          <p:nvPr/>
        </p:nvPicPr>
        <p:blipFill>
          <a:blip r:embed="rId6">
            <a:alphaModFix/>
          </a:blip>
          <a:stretch>
            <a:fillRect/>
          </a:stretch>
        </p:blipFill>
        <p:spPr>
          <a:xfrm>
            <a:off x="838200" y="2011613"/>
            <a:ext cx="3124200" cy="1971675"/>
          </a:xfrm>
          <a:prstGeom prst="rect">
            <a:avLst/>
          </a:prstGeom>
          <a:noFill/>
          <a:ln>
            <a:noFill/>
          </a:ln>
        </p:spPr>
      </p:pic>
      <p:pic>
        <p:nvPicPr>
          <p:cNvPr id="738" name="Google Shape;738;g2805a5640c0_4_789"/>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3962400" y="2011637"/>
            <a:ext cx="7359485" cy="3848838"/>
          </a:xfrm>
          <a:prstGeom prst="rect">
            <a:avLst/>
          </a:prstGeom>
          <a:noFill/>
          <a:ln>
            <a:noFill/>
          </a:ln>
        </p:spPr>
      </p:pic>
      <p:pic>
        <p:nvPicPr>
          <p:cNvPr id="739" name="Google Shape;739;g2805a5640c0_4_789"/>
          <p:cNvPicPr preferRelativeResize="0"/>
          <p:nvPr/>
        </p:nvPicPr>
        <p:blipFill>
          <a:blip r:embed="rId8" cstate="email">
            <a:alphaModFix/>
            <a:extLst>
              <a:ext uri="{28A0092B-C50C-407E-A947-70E740481C1C}">
                <a14:useLocalDpi xmlns:a14="http://schemas.microsoft.com/office/drawing/2010/main"/>
              </a:ext>
            </a:extLst>
          </a:blip>
          <a:stretch>
            <a:fillRect/>
          </a:stretch>
        </p:blipFill>
        <p:spPr>
          <a:xfrm>
            <a:off x="834350" y="3983300"/>
            <a:ext cx="3147100" cy="1877175"/>
          </a:xfrm>
          <a:prstGeom prst="rect">
            <a:avLst/>
          </a:prstGeom>
          <a:noFill/>
          <a:ln>
            <a:noFill/>
          </a:ln>
        </p:spPr>
      </p:pic>
    </p:spTree>
    <p:extLst>
      <p:ext uri="{BB962C8B-B14F-4D97-AF65-F5344CB8AC3E}">
        <p14:creationId xmlns:p14="http://schemas.microsoft.com/office/powerpoint/2010/main" val="9942032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sp>
        <p:nvSpPr>
          <p:cNvPr id="744" name="Google Shape;744;g2805a5640c0_4_856"/>
          <p:cNvSpPr txBox="1">
            <a:spLocks noGrp="1"/>
          </p:cNvSpPr>
          <p:nvPr>
            <p:ph type="body" idx="1"/>
          </p:nvPr>
        </p:nvSpPr>
        <p:spPr>
          <a:xfrm>
            <a:off x="194849" y="332925"/>
            <a:ext cx="9851400" cy="6450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GB" sz="1800" b="1">
                <a:solidFill>
                  <a:srgbClr val="000000"/>
                </a:solidFill>
              </a:rPr>
              <a:t>The potential global distribution of the papaya mealybug, </a:t>
            </a:r>
            <a:r>
              <a:rPr lang="en-GB" sz="1800" b="1" i="1">
                <a:solidFill>
                  <a:srgbClr val="000000"/>
                </a:solidFill>
              </a:rPr>
              <a:t>Paracoccus marginatus</a:t>
            </a:r>
            <a:r>
              <a:rPr lang="en-GB" sz="1800" b="1">
                <a:solidFill>
                  <a:srgbClr val="000000"/>
                </a:solidFill>
              </a:rPr>
              <a:t>, a polyphagous pest (Finch et al. 2020) </a:t>
            </a:r>
            <a:endParaRPr/>
          </a:p>
        </p:txBody>
      </p:sp>
      <p:grpSp>
        <p:nvGrpSpPr>
          <p:cNvPr id="745" name="Google Shape;745;g2805a5640c0_4_856"/>
          <p:cNvGrpSpPr/>
          <p:nvPr/>
        </p:nvGrpSpPr>
        <p:grpSpPr>
          <a:xfrm>
            <a:off x="8105358" y="6333373"/>
            <a:ext cx="4036883" cy="481502"/>
            <a:chOff x="8464550" y="6408699"/>
            <a:chExt cx="3727500" cy="444600"/>
          </a:xfrm>
        </p:grpSpPr>
        <p:sp>
          <p:nvSpPr>
            <p:cNvPr id="746" name="Google Shape;746;g2805a5640c0_4_856"/>
            <p:cNvSpPr/>
            <p:nvPr/>
          </p:nvSpPr>
          <p:spPr>
            <a:xfrm>
              <a:off x="8464550" y="6408699"/>
              <a:ext cx="3727500" cy="4446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pic>
          <p:nvPicPr>
            <p:cNvPr id="747" name="Google Shape;747;g2805a5640c0_4_85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551068" y="6474348"/>
              <a:ext cx="1228725" cy="303341"/>
            </a:xfrm>
            <a:prstGeom prst="rect">
              <a:avLst/>
            </a:prstGeom>
            <a:solidFill>
              <a:schemeClr val="lt2"/>
            </a:solidFill>
            <a:ln>
              <a:noFill/>
            </a:ln>
          </p:spPr>
        </p:pic>
        <p:pic>
          <p:nvPicPr>
            <p:cNvPr id="748" name="Google Shape;748;g2805a5640c0_4_856" descr="C:\Users\Taylor\AppData\Local\Microsoft\Windows\INetCache\Content.MSO\FE803EF6.tmp"/>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1183897" y="6477858"/>
              <a:ext cx="895347" cy="306181"/>
            </a:xfrm>
            <a:prstGeom prst="rect">
              <a:avLst/>
            </a:prstGeom>
            <a:gradFill>
              <a:gsLst>
                <a:gs pos="0">
                  <a:srgbClr val="96DC8A"/>
                </a:gs>
                <a:gs pos="100000">
                  <a:schemeClr val="lt1"/>
                </a:gs>
              </a:gsLst>
              <a:path path="circle">
                <a:fillToRect l="50000" t="50000" r="50000" b="50000"/>
              </a:path>
              <a:tileRect/>
            </a:gradFill>
            <a:ln>
              <a:noFill/>
            </a:ln>
          </p:spPr>
        </p:pic>
        <p:pic>
          <p:nvPicPr>
            <p:cNvPr id="749" name="Google Shape;749;g2805a5640c0_4_856"/>
            <p:cNvPicPr preferRelativeResize="0"/>
            <p:nvPr/>
          </p:nvPicPr>
          <p:blipFill rotWithShape="1">
            <a:blip r:embed="rId5">
              <a:alphaModFix/>
            </a:blip>
            <a:srcRect/>
            <a:stretch/>
          </p:blipFill>
          <p:spPr>
            <a:xfrm>
              <a:off x="9934630" y="6450616"/>
              <a:ext cx="1094431" cy="360664"/>
            </a:xfrm>
            <a:prstGeom prst="rect">
              <a:avLst/>
            </a:prstGeom>
            <a:noFill/>
            <a:ln>
              <a:noFill/>
            </a:ln>
          </p:spPr>
        </p:pic>
      </p:grpSp>
      <p:pic>
        <p:nvPicPr>
          <p:cNvPr id="750" name="Google Shape;750;g2805a5640c0_4_856"/>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194850" y="889050"/>
            <a:ext cx="10284480" cy="5079900"/>
          </a:xfrm>
          <a:prstGeom prst="rect">
            <a:avLst/>
          </a:prstGeom>
          <a:noFill/>
          <a:ln>
            <a:noFill/>
          </a:ln>
        </p:spPr>
      </p:pic>
      <p:sp>
        <p:nvSpPr>
          <p:cNvPr id="751" name="Google Shape;751;g2805a5640c0_4_856"/>
          <p:cNvSpPr/>
          <p:nvPr/>
        </p:nvSpPr>
        <p:spPr>
          <a:xfrm>
            <a:off x="73575" y="907244"/>
            <a:ext cx="522600" cy="608700"/>
          </a:xfrm>
          <a:prstGeom prst="rect">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871494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756" name="Google Shape;756;g2805a5640c0_4_836"/>
          <p:cNvSpPr txBox="1">
            <a:spLocks noGrp="1"/>
          </p:cNvSpPr>
          <p:nvPr>
            <p:ph type="body" idx="1"/>
          </p:nvPr>
        </p:nvSpPr>
        <p:spPr>
          <a:xfrm>
            <a:off x="194849" y="332925"/>
            <a:ext cx="9851400" cy="6450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GB" sz="1800" b="1">
                <a:solidFill>
                  <a:srgbClr val="000000"/>
                </a:solidFill>
              </a:rPr>
              <a:t>The potential global distribution of the papaya mealybug, </a:t>
            </a:r>
            <a:r>
              <a:rPr lang="en-GB" sz="1800" b="1" i="1">
                <a:solidFill>
                  <a:srgbClr val="000000"/>
                </a:solidFill>
              </a:rPr>
              <a:t>Paracoccus marginatus</a:t>
            </a:r>
            <a:r>
              <a:rPr lang="en-GB" sz="1800" b="1">
                <a:solidFill>
                  <a:srgbClr val="000000"/>
                </a:solidFill>
              </a:rPr>
              <a:t>, a polyphagous pest (Finch et al. 2020) </a:t>
            </a:r>
            <a:endParaRPr/>
          </a:p>
        </p:txBody>
      </p:sp>
      <p:grpSp>
        <p:nvGrpSpPr>
          <p:cNvPr id="757" name="Google Shape;757;g2805a5640c0_4_836"/>
          <p:cNvGrpSpPr/>
          <p:nvPr/>
        </p:nvGrpSpPr>
        <p:grpSpPr>
          <a:xfrm>
            <a:off x="8105358" y="6333373"/>
            <a:ext cx="4036883" cy="481502"/>
            <a:chOff x="8464550" y="6408699"/>
            <a:chExt cx="3727500" cy="444600"/>
          </a:xfrm>
        </p:grpSpPr>
        <p:sp>
          <p:nvSpPr>
            <p:cNvPr id="758" name="Google Shape;758;g2805a5640c0_4_836"/>
            <p:cNvSpPr/>
            <p:nvPr/>
          </p:nvSpPr>
          <p:spPr>
            <a:xfrm>
              <a:off x="8464550" y="6408699"/>
              <a:ext cx="3727500" cy="4446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pic>
          <p:nvPicPr>
            <p:cNvPr id="759" name="Google Shape;759;g2805a5640c0_4_83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551068" y="6474348"/>
              <a:ext cx="1228725" cy="303341"/>
            </a:xfrm>
            <a:prstGeom prst="rect">
              <a:avLst/>
            </a:prstGeom>
            <a:solidFill>
              <a:schemeClr val="lt2"/>
            </a:solidFill>
            <a:ln>
              <a:noFill/>
            </a:ln>
          </p:spPr>
        </p:pic>
        <p:pic>
          <p:nvPicPr>
            <p:cNvPr id="760" name="Google Shape;760;g2805a5640c0_4_836" descr="C:\Users\Taylor\AppData\Local\Microsoft\Windows\INetCache\Content.MSO\FE803EF6.tmp"/>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1183897" y="6477858"/>
              <a:ext cx="895347" cy="306181"/>
            </a:xfrm>
            <a:prstGeom prst="rect">
              <a:avLst/>
            </a:prstGeom>
            <a:gradFill>
              <a:gsLst>
                <a:gs pos="0">
                  <a:srgbClr val="96DC8A"/>
                </a:gs>
                <a:gs pos="100000">
                  <a:schemeClr val="lt1"/>
                </a:gs>
              </a:gsLst>
              <a:path path="circle">
                <a:fillToRect l="50000" t="50000" r="50000" b="50000"/>
              </a:path>
              <a:tileRect/>
            </a:gradFill>
            <a:ln>
              <a:noFill/>
            </a:ln>
          </p:spPr>
        </p:pic>
        <p:pic>
          <p:nvPicPr>
            <p:cNvPr id="761" name="Google Shape;761;g2805a5640c0_4_836"/>
            <p:cNvPicPr preferRelativeResize="0"/>
            <p:nvPr/>
          </p:nvPicPr>
          <p:blipFill rotWithShape="1">
            <a:blip r:embed="rId5">
              <a:alphaModFix/>
            </a:blip>
            <a:srcRect/>
            <a:stretch/>
          </p:blipFill>
          <p:spPr>
            <a:xfrm>
              <a:off x="9934630" y="6450616"/>
              <a:ext cx="1094431" cy="360664"/>
            </a:xfrm>
            <a:prstGeom prst="rect">
              <a:avLst/>
            </a:prstGeom>
            <a:noFill/>
            <a:ln>
              <a:noFill/>
            </a:ln>
          </p:spPr>
        </p:pic>
      </p:grpSp>
      <p:pic>
        <p:nvPicPr>
          <p:cNvPr id="762" name="Google Shape;762;g2805a5640c0_4_836"/>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194850" y="889050"/>
            <a:ext cx="10284480" cy="5079900"/>
          </a:xfrm>
          <a:prstGeom prst="rect">
            <a:avLst/>
          </a:prstGeom>
          <a:noFill/>
          <a:ln>
            <a:noFill/>
          </a:ln>
        </p:spPr>
      </p:pic>
      <p:sp>
        <p:nvSpPr>
          <p:cNvPr id="763" name="Google Shape;763;g2805a5640c0_4_836"/>
          <p:cNvSpPr/>
          <p:nvPr/>
        </p:nvSpPr>
        <p:spPr>
          <a:xfrm>
            <a:off x="73575" y="907244"/>
            <a:ext cx="522600" cy="608700"/>
          </a:xfrm>
          <a:prstGeom prst="rect">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64" name="Google Shape;764;g2805a5640c0_4_836"/>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7309900" y="3809875"/>
            <a:ext cx="4676750" cy="1926925"/>
          </a:xfrm>
          <a:prstGeom prst="rect">
            <a:avLst/>
          </a:prstGeom>
          <a:noFill/>
          <a:ln>
            <a:noFill/>
          </a:ln>
        </p:spPr>
      </p:pic>
      <p:sp>
        <p:nvSpPr>
          <p:cNvPr id="765" name="Google Shape;765;g2805a5640c0_4_836"/>
          <p:cNvSpPr txBox="1">
            <a:spLocks noGrp="1"/>
          </p:cNvSpPr>
          <p:nvPr>
            <p:ph type="body" idx="1"/>
          </p:nvPr>
        </p:nvSpPr>
        <p:spPr>
          <a:xfrm>
            <a:off x="7853225" y="5613250"/>
            <a:ext cx="3590100" cy="4815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GB" sz="1800" b="1">
                <a:solidFill>
                  <a:srgbClr val="980000"/>
                </a:solidFill>
              </a:rPr>
              <a:t>GMIA - Area Actually Irrigated</a:t>
            </a:r>
            <a:endParaRPr>
              <a:solidFill>
                <a:srgbClr val="980000"/>
              </a:solidFill>
            </a:endParaRPr>
          </a:p>
        </p:txBody>
      </p:sp>
      <p:sp>
        <p:nvSpPr>
          <p:cNvPr id="766" name="Google Shape;766;g2805a5640c0_4_836"/>
          <p:cNvSpPr/>
          <p:nvPr/>
        </p:nvSpPr>
        <p:spPr>
          <a:xfrm>
            <a:off x="7656050" y="3885725"/>
            <a:ext cx="4330500" cy="2208900"/>
          </a:xfrm>
          <a:prstGeom prst="roundRect">
            <a:avLst>
              <a:gd name="adj" fmla="val 16667"/>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53677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Google Shape;639;g2805a5640c0_0_10"/>
          <p:cNvSpPr txBox="1">
            <a:spLocks noGrp="1"/>
          </p:cNvSpPr>
          <p:nvPr>
            <p:ph type="title"/>
          </p:nvPr>
        </p:nvSpPr>
        <p:spPr>
          <a:xfrm>
            <a:off x="3343985" y="325975"/>
            <a:ext cx="8051157" cy="237585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400"/>
              <a:buFont typeface="Arial"/>
              <a:buNone/>
            </a:pPr>
            <a:r>
              <a:rPr lang="en-GB" sz="3200" dirty="0"/>
              <a:t>Using earth observation data to improve climate-modifying habitat datasets for pest risk modelling</a:t>
            </a:r>
            <a:endParaRPr sz="3200" dirty="0"/>
          </a:p>
        </p:txBody>
      </p:sp>
      <p:sp>
        <p:nvSpPr>
          <p:cNvPr id="640" name="Google Shape;640;g2805a5640c0_0_10"/>
          <p:cNvSpPr txBox="1">
            <a:spLocks noGrp="1"/>
          </p:cNvSpPr>
          <p:nvPr>
            <p:ph type="body" idx="1"/>
          </p:nvPr>
        </p:nvSpPr>
        <p:spPr>
          <a:xfrm>
            <a:off x="3343984" y="2193723"/>
            <a:ext cx="6691837" cy="2782199"/>
          </a:xfrm>
          <a:prstGeom prst="rect">
            <a:avLst/>
          </a:prstGeom>
          <a:noFill/>
          <a:ln>
            <a:noFill/>
          </a:ln>
        </p:spPr>
        <p:txBody>
          <a:bodyPr spcFirstLastPara="1" wrap="square" lIns="91425" tIns="45700" rIns="91425" bIns="45700" anchor="t" anchorCtr="0">
            <a:normAutofit fontScale="77500" lnSpcReduction="20000"/>
          </a:bodyPr>
          <a:lstStyle/>
          <a:p>
            <a:pPr marL="457200" lvl="0" indent="-457200" algn="l" rtl="0">
              <a:lnSpc>
                <a:spcPct val="90000"/>
              </a:lnSpc>
              <a:spcBef>
                <a:spcPts val="0"/>
              </a:spcBef>
              <a:spcAft>
                <a:spcPts val="0"/>
              </a:spcAft>
              <a:buSzPts val="1800"/>
              <a:buFont typeface="Arial" panose="020B0604020202020204" pitchFamily="34" charset="0"/>
              <a:buChar char="•"/>
            </a:pPr>
            <a:r>
              <a:rPr lang="en-GB" dirty="0"/>
              <a:t>Introduction</a:t>
            </a:r>
          </a:p>
          <a:p>
            <a:pPr marL="0" lvl="0" indent="0" algn="l" rtl="0">
              <a:lnSpc>
                <a:spcPct val="90000"/>
              </a:lnSpc>
              <a:spcBef>
                <a:spcPts val="0"/>
              </a:spcBef>
              <a:spcAft>
                <a:spcPts val="0"/>
              </a:spcAft>
              <a:buSzPts val="1800"/>
            </a:pPr>
            <a:endParaRPr lang="en-GB" dirty="0"/>
          </a:p>
          <a:p>
            <a:pPr marL="457200" lvl="0" indent="-457200" algn="l" rtl="0">
              <a:lnSpc>
                <a:spcPct val="90000"/>
              </a:lnSpc>
              <a:spcBef>
                <a:spcPts val="0"/>
              </a:spcBef>
              <a:spcAft>
                <a:spcPts val="0"/>
              </a:spcAft>
              <a:buSzPts val="1800"/>
              <a:buFont typeface="Arial" panose="020B0604020202020204" pitchFamily="34" charset="0"/>
              <a:buChar char="•"/>
            </a:pPr>
            <a:r>
              <a:rPr lang="en-GB" dirty="0"/>
              <a:t>Timeline of the project(s)</a:t>
            </a:r>
          </a:p>
          <a:p>
            <a:pPr marL="0" lvl="0" indent="0" algn="l" rtl="0">
              <a:lnSpc>
                <a:spcPct val="90000"/>
              </a:lnSpc>
              <a:spcBef>
                <a:spcPts val="0"/>
              </a:spcBef>
              <a:spcAft>
                <a:spcPts val="0"/>
              </a:spcAft>
              <a:buSzPts val="1800"/>
            </a:pPr>
            <a:endParaRPr lang="en-GB" b="1" dirty="0"/>
          </a:p>
          <a:p>
            <a:pPr marL="457200" lvl="0" indent="-457200" algn="l" rtl="0">
              <a:lnSpc>
                <a:spcPct val="90000"/>
              </a:lnSpc>
              <a:spcBef>
                <a:spcPts val="0"/>
              </a:spcBef>
              <a:spcAft>
                <a:spcPts val="0"/>
              </a:spcAft>
              <a:buSzPts val="1800"/>
              <a:buFont typeface="Arial" panose="020B0604020202020204" pitchFamily="34" charset="0"/>
              <a:buChar char="•"/>
            </a:pPr>
            <a:r>
              <a:rPr lang="en-GB" b="1" dirty="0"/>
              <a:t>Irrigated areas</a:t>
            </a:r>
          </a:p>
          <a:p>
            <a:pPr marL="0" lvl="0" indent="0" algn="l" rtl="0">
              <a:lnSpc>
                <a:spcPct val="90000"/>
              </a:lnSpc>
              <a:spcBef>
                <a:spcPts val="0"/>
              </a:spcBef>
              <a:spcAft>
                <a:spcPts val="0"/>
              </a:spcAft>
              <a:buSzPts val="1800"/>
            </a:pPr>
            <a:endParaRPr lang="en-GB" b="1" dirty="0"/>
          </a:p>
          <a:p>
            <a:pPr marL="457200" lvl="0" indent="-457200" algn="l" rtl="0">
              <a:lnSpc>
                <a:spcPct val="90000"/>
              </a:lnSpc>
              <a:spcBef>
                <a:spcPts val="0"/>
              </a:spcBef>
              <a:spcAft>
                <a:spcPts val="0"/>
              </a:spcAft>
              <a:buSzPts val="1800"/>
              <a:buFont typeface="Arial" panose="020B0604020202020204" pitchFamily="34" charset="0"/>
              <a:buChar char="•"/>
            </a:pPr>
            <a:r>
              <a:rPr lang="en-GB" b="1" dirty="0"/>
              <a:t>Protected Agriculture (PA)</a:t>
            </a:r>
          </a:p>
          <a:p>
            <a:pPr marL="457200" lvl="0" indent="-457200" algn="l" rtl="0">
              <a:lnSpc>
                <a:spcPct val="90000"/>
              </a:lnSpc>
              <a:spcBef>
                <a:spcPts val="0"/>
              </a:spcBef>
              <a:spcAft>
                <a:spcPts val="0"/>
              </a:spcAft>
              <a:buSzPts val="1800"/>
              <a:buFont typeface="Arial" panose="020B0604020202020204" pitchFamily="34" charset="0"/>
              <a:buChar char="•"/>
            </a:pPr>
            <a:endParaRPr lang="en-GB" b="1" dirty="0"/>
          </a:p>
          <a:p>
            <a:pPr marL="457200" lvl="0" indent="-457200" algn="l" rtl="0">
              <a:lnSpc>
                <a:spcPct val="90000"/>
              </a:lnSpc>
              <a:spcBef>
                <a:spcPts val="0"/>
              </a:spcBef>
              <a:spcAft>
                <a:spcPts val="0"/>
              </a:spcAft>
              <a:buSzPts val="1800"/>
              <a:buFont typeface="Arial" panose="020B0604020202020204" pitchFamily="34" charset="0"/>
              <a:buChar char="•"/>
            </a:pPr>
            <a:r>
              <a:rPr lang="en-GB" dirty="0"/>
              <a:t>Canopy temperature</a:t>
            </a:r>
          </a:p>
          <a:p>
            <a:pPr marL="457200" lvl="0" indent="-457200" algn="l" rtl="0">
              <a:lnSpc>
                <a:spcPct val="90000"/>
              </a:lnSpc>
              <a:spcBef>
                <a:spcPts val="0"/>
              </a:spcBef>
              <a:spcAft>
                <a:spcPts val="0"/>
              </a:spcAft>
              <a:buSzPts val="1800"/>
              <a:buFont typeface="Arial" panose="020B0604020202020204" pitchFamily="34" charset="0"/>
              <a:buChar char="•"/>
            </a:pPr>
            <a:endParaRPr lang="en-GB" dirty="0"/>
          </a:p>
          <a:p>
            <a:pPr marL="457200" lvl="0" indent="-457200" algn="l" rtl="0">
              <a:lnSpc>
                <a:spcPct val="90000"/>
              </a:lnSpc>
              <a:spcBef>
                <a:spcPts val="0"/>
              </a:spcBef>
              <a:spcAft>
                <a:spcPts val="0"/>
              </a:spcAft>
              <a:buSzPts val="1800"/>
              <a:buFont typeface="Arial" panose="020B0604020202020204" pitchFamily="34" charset="0"/>
              <a:buChar char="•"/>
            </a:pPr>
            <a:r>
              <a:rPr lang="en-GB" dirty="0"/>
              <a:t>Goals and next steps</a:t>
            </a:r>
            <a:endParaRPr sz="4000" dirty="0"/>
          </a:p>
          <a:p>
            <a:pPr marL="0" lvl="0" indent="0" algn="l" rtl="0">
              <a:lnSpc>
                <a:spcPct val="90000"/>
              </a:lnSpc>
              <a:spcBef>
                <a:spcPts val="1000"/>
              </a:spcBef>
              <a:spcAft>
                <a:spcPts val="0"/>
              </a:spcAft>
              <a:buNone/>
            </a:pPr>
            <a:endParaRPr dirty="0"/>
          </a:p>
        </p:txBody>
      </p:sp>
      <p:grpSp>
        <p:nvGrpSpPr>
          <p:cNvPr id="641" name="Google Shape;641;g2805a5640c0_0_10"/>
          <p:cNvGrpSpPr/>
          <p:nvPr/>
        </p:nvGrpSpPr>
        <p:grpSpPr>
          <a:xfrm>
            <a:off x="8105358" y="6333373"/>
            <a:ext cx="4036883" cy="481502"/>
            <a:chOff x="8464550" y="6408699"/>
            <a:chExt cx="3727500" cy="444600"/>
          </a:xfrm>
        </p:grpSpPr>
        <p:sp>
          <p:nvSpPr>
            <p:cNvPr id="642" name="Google Shape;642;g2805a5640c0_0_10"/>
            <p:cNvSpPr/>
            <p:nvPr/>
          </p:nvSpPr>
          <p:spPr>
            <a:xfrm>
              <a:off x="8464550" y="6408699"/>
              <a:ext cx="3727500" cy="4446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pic>
          <p:nvPicPr>
            <p:cNvPr id="643" name="Google Shape;643;g2805a5640c0_0_1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551068" y="6474348"/>
              <a:ext cx="1228725" cy="303341"/>
            </a:xfrm>
            <a:prstGeom prst="rect">
              <a:avLst/>
            </a:prstGeom>
            <a:solidFill>
              <a:schemeClr val="lt2"/>
            </a:solidFill>
            <a:ln>
              <a:noFill/>
            </a:ln>
          </p:spPr>
        </p:pic>
        <p:pic>
          <p:nvPicPr>
            <p:cNvPr id="644" name="Google Shape;644;g2805a5640c0_0_10" descr="C:\Users\Taylor\AppData\Local\Microsoft\Windows\INetCache\Content.MSO\FE803EF6.tmp"/>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1183897" y="6477858"/>
              <a:ext cx="895347" cy="306181"/>
            </a:xfrm>
            <a:prstGeom prst="rect">
              <a:avLst/>
            </a:prstGeom>
            <a:gradFill>
              <a:gsLst>
                <a:gs pos="0">
                  <a:srgbClr val="96DC8A"/>
                </a:gs>
                <a:gs pos="100000">
                  <a:schemeClr val="lt1"/>
                </a:gs>
              </a:gsLst>
              <a:path path="circle">
                <a:fillToRect l="50000" t="50000" r="50000" b="50000"/>
              </a:path>
              <a:tileRect/>
            </a:gradFill>
            <a:ln>
              <a:noFill/>
            </a:ln>
          </p:spPr>
        </p:pic>
        <p:pic>
          <p:nvPicPr>
            <p:cNvPr id="645" name="Google Shape;645;g2805a5640c0_0_10"/>
            <p:cNvPicPr preferRelativeResize="0"/>
            <p:nvPr/>
          </p:nvPicPr>
          <p:blipFill rotWithShape="1">
            <a:blip r:embed="rId5">
              <a:alphaModFix/>
            </a:blip>
            <a:srcRect/>
            <a:stretch/>
          </p:blipFill>
          <p:spPr>
            <a:xfrm>
              <a:off x="9934630" y="6450616"/>
              <a:ext cx="1094431" cy="360664"/>
            </a:xfrm>
            <a:prstGeom prst="rect">
              <a:avLst/>
            </a:prstGeom>
            <a:noFill/>
            <a:ln>
              <a:noFill/>
            </a:ln>
          </p:spPr>
        </p:pic>
      </p:grpSp>
      <p:pic>
        <p:nvPicPr>
          <p:cNvPr id="646" name="Google Shape;646;g2805a5640c0_0_10"/>
          <p:cNvPicPr preferRelativeResize="0"/>
          <p:nvPr/>
        </p:nvPicPr>
        <p:blipFill rotWithShape="1">
          <a:blip r:embed="rId6">
            <a:alphaModFix/>
          </a:blip>
          <a:srcRect/>
          <a:stretch/>
        </p:blipFill>
        <p:spPr>
          <a:xfrm>
            <a:off x="9369962" y="2963137"/>
            <a:ext cx="2288277" cy="564917"/>
          </a:xfrm>
          <a:prstGeom prst="rect">
            <a:avLst/>
          </a:prstGeom>
          <a:solidFill>
            <a:srgbClr val="FFFFFF"/>
          </a:solidFill>
          <a:ln>
            <a:noFill/>
          </a:ln>
        </p:spPr>
      </p:pic>
      <p:pic>
        <p:nvPicPr>
          <p:cNvPr id="647" name="Google Shape;647;g2805a5640c0_0_10" descr="C:\Users\Taylor\AppData\Local\Microsoft\Windows\INetCache\Content.MSO\FE803EF6.tmp"/>
          <p:cNvPicPr preferRelativeResize="0"/>
          <p:nvPr/>
        </p:nvPicPr>
        <p:blipFill rotWithShape="1">
          <a:blip r:embed="rId7">
            <a:alphaModFix/>
          </a:blip>
          <a:srcRect/>
          <a:stretch/>
        </p:blipFill>
        <p:spPr>
          <a:xfrm>
            <a:off x="9351878" y="3855025"/>
            <a:ext cx="2299045" cy="786202"/>
          </a:xfrm>
          <a:prstGeom prst="rect">
            <a:avLst/>
          </a:prstGeom>
          <a:gradFill>
            <a:gsLst>
              <a:gs pos="0">
                <a:srgbClr val="96DC8A"/>
              </a:gs>
              <a:gs pos="100000">
                <a:srgbClr val="FFFFFF"/>
              </a:gs>
            </a:gsLst>
            <a:path path="circle">
              <a:fillToRect l="50000" t="50000" r="50000" b="50000"/>
            </a:path>
            <a:tileRect/>
          </a:gradFill>
          <a:ln>
            <a:noFill/>
          </a:ln>
        </p:spPr>
      </p:pic>
      <p:pic>
        <p:nvPicPr>
          <p:cNvPr id="648" name="Google Shape;648;g2805a5640c0_0_10"/>
          <p:cNvPicPr preferRelativeResize="0"/>
          <p:nvPr/>
        </p:nvPicPr>
        <p:blipFill rotWithShape="1">
          <a:blip r:embed="rId8">
            <a:alphaModFix/>
          </a:blip>
          <a:srcRect/>
          <a:stretch/>
        </p:blipFill>
        <p:spPr>
          <a:xfrm>
            <a:off x="9236767" y="2047133"/>
            <a:ext cx="2249866" cy="741432"/>
          </a:xfrm>
          <a:prstGeom prst="rect">
            <a:avLst/>
          </a:prstGeom>
          <a:noFill/>
          <a:ln>
            <a:noFill/>
          </a:ln>
        </p:spPr>
      </p:pic>
      <p:pic>
        <p:nvPicPr>
          <p:cNvPr id="2" name="Google Shape;634;p2">
            <a:extLst>
              <a:ext uri="{FF2B5EF4-FFF2-40B4-BE49-F238E27FC236}">
                <a16:creationId xmlns:a16="http://schemas.microsoft.com/office/drawing/2014/main" id="{303BEA0E-10D0-36CD-C3B2-72890E3A65DE}"/>
              </a:ext>
            </a:extLst>
          </p:cNvPr>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0" y="0"/>
            <a:ext cx="2893400" cy="628657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grpSp>
        <p:nvGrpSpPr>
          <p:cNvPr id="771" name="Google Shape;771;g2805a5640c0_4_822"/>
          <p:cNvGrpSpPr/>
          <p:nvPr/>
        </p:nvGrpSpPr>
        <p:grpSpPr>
          <a:xfrm>
            <a:off x="8105358" y="6333373"/>
            <a:ext cx="4036883" cy="481502"/>
            <a:chOff x="8464550" y="6408699"/>
            <a:chExt cx="3727500" cy="444600"/>
          </a:xfrm>
        </p:grpSpPr>
        <p:sp>
          <p:nvSpPr>
            <p:cNvPr id="772" name="Google Shape;772;g2805a5640c0_4_822"/>
            <p:cNvSpPr/>
            <p:nvPr/>
          </p:nvSpPr>
          <p:spPr>
            <a:xfrm>
              <a:off x="8464550" y="6408699"/>
              <a:ext cx="3727500" cy="4446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pic>
          <p:nvPicPr>
            <p:cNvPr id="773" name="Google Shape;773;g2805a5640c0_4_82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551068" y="6474348"/>
              <a:ext cx="1228725" cy="303341"/>
            </a:xfrm>
            <a:prstGeom prst="rect">
              <a:avLst/>
            </a:prstGeom>
            <a:solidFill>
              <a:schemeClr val="lt2"/>
            </a:solidFill>
            <a:ln>
              <a:noFill/>
            </a:ln>
          </p:spPr>
        </p:pic>
        <p:pic>
          <p:nvPicPr>
            <p:cNvPr id="774" name="Google Shape;774;g2805a5640c0_4_822" descr="C:\Users\Taylor\AppData\Local\Microsoft\Windows\INetCache\Content.MSO\FE803EF6.tmp"/>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1183897" y="6477858"/>
              <a:ext cx="895347" cy="306181"/>
            </a:xfrm>
            <a:prstGeom prst="rect">
              <a:avLst/>
            </a:prstGeom>
            <a:gradFill>
              <a:gsLst>
                <a:gs pos="0">
                  <a:srgbClr val="96DC8A"/>
                </a:gs>
                <a:gs pos="100000">
                  <a:schemeClr val="lt1"/>
                </a:gs>
              </a:gsLst>
              <a:path path="circle">
                <a:fillToRect l="50000" t="50000" r="50000" b="50000"/>
              </a:path>
              <a:tileRect/>
            </a:gradFill>
            <a:ln>
              <a:noFill/>
            </a:ln>
          </p:spPr>
        </p:pic>
        <p:pic>
          <p:nvPicPr>
            <p:cNvPr id="775" name="Google Shape;775;g2805a5640c0_4_822"/>
            <p:cNvPicPr preferRelativeResize="0"/>
            <p:nvPr/>
          </p:nvPicPr>
          <p:blipFill rotWithShape="1">
            <a:blip r:embed="rId5">
              <a:alphaModFix/>
            </a:blip>
            <a:srcRect/>
            <a:stretch/>
          </p:blipFill>
          <p:spPr>
            <a:xfrm>
              <a:off x="9934630" y="6450616"/>
              <a:ext cx="1094431" cy="360664"/>
            </a:xfrm>
            <a:prstGeom prst="rect">
              <a:avLst/>
            </a:prstGeom>
            <a:noFill/>
            <a:ln>
              <a:noFill/>
            </a:ln>
          </p:spPr>
        </p:pic>
      </p:grpSp>
      <p:sp>
        <p:nvSpPr>
          <p:cNvPr id="776" name="Google Shape;776;g2805a5640c0_4_822"/>
          <p:cNvSpPr/>
          <p:nvPr/>
        </p:nvSpPr>
        <p:spPr>
          <a:xfrm>
            <a:off x="3164650" y="1783025"/>
            <a:ext cx="413400" cy="481500"/>
          </a:xfrm>
          <a:prstGeom prst="rect">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77" name="Google Shape;777;g2805a5640c0_4_822"/>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307150" y="702825"/>
            <a:ext cx="10549401" cy="5433300"/>
          </a:xfrm>
          <a:prstGeom prst="rect">
            <a:avLst/>
          </a:prstGeom>
          <a:noFill/>
          <a:ln>
            <a:noFill/>
          </a:ln>
        </p:spPr>
      </p:pic>
      <p:sp>
        <p:nvSpPr>
          <p:cNvPr id="778" name="Google Shape;778;g2805a5640c0_4_822"/>
          <p:cNvSpPr txBox="1">
            <a:spLocks noGrp="1"/>
          </p:cNvSpPr>
          <p:nvPr>
            <p:ph type="body" idx="1"/>
          </p:nvPr>
        </p:nvSpPr>
        <p:spPr>
          <a:xfrm>
            <a:off x="194849" y="332925"/>
            <a:ext cx="9851400" cy="6450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GB" sz="1800" b="1">
                <a:solidFill>
                  <a:srgbClr val="000000"/>
                </a:solidFill>
              </a:rPr>
              <a:t>Impact of irrigation on Environmental Suitability</a:t>
            </a:r>
            <a:endParaRPr/>
          </a:p>
        </p:txBody>
      </p:sp>
    </p:spTree>
    <p:extLst>
      <p:ext uri="{BB962C8B-B14F-4D97-AF65-F5344CB8AC3E}">
        <p14:creationId xmlns:p14="http://schemas.microsoft.com/office/powerpoint/2010/main" val="4253234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06"/>
        <p:cNvGrpSpPr/>
        <p:nvPr/>
      </p:nvGrpSpPr>
      <p:grpSpPr>
        <a:xfrm>
          <a:off x="0" y="0"/>
          <a:ext cx="0" cy="0"/>
          <a:chOff x="0" y="0"/>
          <a:chExt cx="0" cy="0"/>
        </a:xfrm>
      </p:grpSpPr>
      <p:grpSp>
        <p:nvGrpSpPr>
          <p:cNvPr id="907" name="Google Shape;907;g2805a5640c0_4_14"/>
          <p:cNvGrpSpPr/>
          <p:nvPr/>
        </p:nvGrpSpPr>
        <p:grpSpPr>
          <a:xfrm>
            <a:off x="8105358" y="6333373"/>
            <a:ext cx="4036883" cy="481502"/>
            <a:chOff x="8464550" y="6408699"/>
            <a:chExt cx="3727500" cy="444600"/>
          </a:xfrm>
        </p:grpSpPr>
        <p:sp>
          <p:nvSpPr>
            <p:cNvPr id="908" name="Google Shape;908;g2805a5640c0_4_14"/>
            <p:cNvSpPr/>
            <p:nvPr/>
          </p:nvSpPr>
          <p:spPr>
            <a:xfrm>
              <a:off x="8464550" y="6408699"/>
              <a:ext cx="3727500" cy="4446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pic>
          <p:nvPicPr>
            <p:cNvPr id="909" name="Google Shape;909;g2805a5640c0_4_1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551068" y="6474348"/>
              <a:ext cx="1228725" cy="303341"/>
            </a:xfrm>
            <a:prstGeom prst="rect">
              <a:avLst/>
            </a:prstGeom>
            <a:solidFill>
              <a:schemeClr val="lt2"/>
            </a:solidFill>
            <a:ln>
              <a:noFill/>
            </a:ln>
          </p:spPr>
        </p:pic>
        <p:pic>
          <p:nvPicPr>
            <p:cNvPr id="910" name="Google Shape;910;g2805a5640c0_4_14" descr="C:\Users\Taylor\AppData\Local\Microsoft\Windows\INetCache\Content.MSO\FE803EF6.tmp"/>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1183897" y="6477858"/>
              <a:ext cx="895347" cy="306181"/>
            </a:xfrm>
            <a:prstGeom prst="rect">
              <a:avLst/>
            </a:prstGeom>
            <a:gradFill>
              <a:gsLst>
                <a:gs pos="0">
                  <a:srgbClr val="96DC8A"/>
                </a:gs>
                <a:gs pos="100000">
                  <a:schemeClr val="lt1"/>
                </a:gs>
              </a:gsLst>
              <a:path path="circle">
                <a:fillToRect l="50000" t="50000" r="50000" b="50000"/>
              </a:path>
              <a:tileRect/>
            </a:gradFill>
            <a:ln>
              <a:noFill/>
            </a:ln>
          </p:spPr>
        </p:pic>
        <p:pic>
          <p:nvPicPr>
            <p:cNvPr id="911" name="Google Shape;911;g2805a5640c0_4_14"/>
            <p:cNvPicPr preferRelativeResize="0"/>
            <p:nvPr/>
          </p:nvPicPr>
          <p:blipFill rotWithShape="1">
            <a:blip r:embed="rId5">
              <a:alphaModFix/>
            </a:blip>
            <a:srcRect/>
            <a:stretch/>
          </p:blipFill>
          <p:spPr>
            <a:xfrm>
              <a:off x="9934630" y="6450616"/>
              <a:ext cx="1094431" cy="360664"/>
            </a:xfrm>
            <a:prstGeom prst="rect">
              <a:avLst/>
            </a:prstGeom>
            <a:noFill/>
            <a:ln>
              <a:noFill/>
            </a:ln>
          </p:spPr>
        </p:pic>
      </p:grpSp>
      <p:pic>
        <p:nvPicPr>
          <p:cNvPr id="912" name="Google Shape;912;g2805a5640c0_4_14"/>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0" y="0"/>
            <a:ext cx="12192001" cy="6296899"/>
          </a:xfrm>
          <a:prstGeom prst="rect">
            <a:avLst/>
          </a:prstGeom>
          <a:noFill/>
          <a:ln>
            <a:noFill/>
          </a:ln>
        </p:spPr>
      </p:pic>
      <p:sp>
        <p:nvSpPr>
          <p:cNvPr id="913" name="Google Shape;913;g2805a5640c0_4_14"/>
          <p:cNvSpPr txBox="1">
            <a:spLocks noGrp="1"/>
          </p:cNvSpPr>
          <p:nvPr>
            <p:ph type="title"/>
          </p:nvPr>
        </p:nvSpPr>
        <p:spPr>
          <a:xfrm>
            <a:off x="2629200" y="4257800"/>
            <a:ext cx="6933600" cy="1325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400"/>
              <a:buFont typeface="Arial"/>
              <a:buNone/>
            </a:pPr>
            <a:r>
              <a:rPr lang="en-GB" sz="5200">
                <a:solidFill>
                  <a:schemeClr val="lt2"/>
                </a:solidFill>
              </a:rPr>
              <a:t>Protected agriculture</a:t>
            </a:r>
            <a:endParaRPr sz="5200">
              <a:solidFill>
                <a:schemeClr val="lt2"/>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17"/>
        <p:cNvGrpSpPr/>
        <p:nvPr/>
      </p:nvGrpSpPr>
      <p:grpSpPr>
        <a:xfrm>
          <a:off x="0" y="0"/>
          <a:ext cx="0" cy="0"/>
          <a:chOff x="0" y="0"/>
          <a:chExt cx="0" cy="0"/>
        </a:xfrm>
      </p:grpSpPr>
      <p:sp>
        <p:nvSpPr>
          <p:cNvPr id="918" name="Google Shape;918;g2805a5640c0_0_729"/>
          <p:cNvSpPr txBox="1">
            <a:spLocks noGrp="1"/>
          </p:cNvSpPr>
          <p:nvPr>
            <p:ph type="title"/>
          </p:nvPr>
        </p:nvSpPr>
        <p:spPr>
          <a:xfrm>
            <a:off x="472440" y="227965"/>
            <a:ext cx="10515600" cy="1325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400"/>
              <a:buFont typeface="Arial"/>
              <a:buNone/>
            </a:pPr>
            <a:r>
              <a:rPr lang="en-GB" dirty="0"/>
              <a:t>Protected agriculture</a:t>
            </a:r>
            <a:endParaRPr dirty="0"/>
          </a:p>
        </p:txBody>
      </p:sp>
      <p:grpSp>
        <p:nvGrpSpPr>
          <p:cNvPr id="919" name="Google Shape;919;g2805a5640c0_0_729"/>
          <p:cNvGrpSpPr/>
          <p:nvPr/>
        </p:nvGrpSpPr>
        <p:grpSpPr>
          <a:xfrm>
            <a:off x="8105358" y="6333373"/>
            <a:ext cx="4036883" cy="481502"/>
            <a:chOff x="8464550" y="6408699"/>
            <a:chExt cx="3727500" cy="444600"/>
          </a:xfrm>
        </p:grpSpPr>
        <p:sp>
          <p:nvSpPr>
            <p:cNvPr id="920" name="Google Shape;920;g2805a5640c0_0_729"/>
            <p:cNvSpPr/>
            <p:nvPr/>
          </p:nvSpPr>
          <p:spPr>
            <a:xfrm>
              <a:off x="8464550" y="6408699"/>
              <a:ext cx="3727500" cy="4446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pic>
          <p:nvPicPr>
            <p:cNvPr id="921" name="Google Shape;921;g2805a5640c0_0_729"/>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551068" y="6474348"/>
              <a:ext cx="1228725" cy="303341"/>
            </a:xfrm>
            <a:prstGeom prst="rect">
              <a:avLst/>
            </a:prstGeom>
            <a:solidFill>
              <a:schemeClr val="lt2"/>
            </a:solidFill>
            <a:ln>
              <a:noFill/>
            </a:ln>
          </p:spPr>
        </p:pic>
        <p:pic>
          <p:nvPicPr>
            <p:cNvPr id="922" name="Google Shape;922;g2805a5640c0_0_729" descr="C:\Users\Taylor\AppData\Local\Microsoft\Windows\INetCache\Content.MSO\FE803EF6.tmp"/>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1183897" y="6477858"/>
              <a:ext cx="895347" cy="306181"/>
            </a:xfrm>
            <a:prstGeom prst="rect">
              <a:avLst/>
            </a:prstGeom>
            <a:gradFill>
              <a:gsLst>
                <a:gs pos="0">
                  <a:srgbClr val="96DC8A"/>
                </a:gs>
                <a:gs pos="100000">
                  <a:schemeClr val="lt1"/>
                </a:gs>
              </a:gsLst>
              <a:path path="circle">
                <a:fillToRect l="50000" t="50000" r="50000" b="50000"/>
              </a:path>
              <a:tileRect/>
            </a:gradFill>
            <a:ln>
              <a:noFill/>
            </a:ln>
          </p:spPr>
        </p:pic>
        <p:pic>
          <p:nvPicPr>
            <p:cNvPr id="923" name="Google Shape;923;g2805a5640c0_0_729"/>
            <p:cNvPicPr preferRelativeResize="0"/>
            <p:nvPr/>
          </p:nvPicPr>
          <p:blipFill rotWithShape="1">
            <a:blip r:embed="rId5">
              <a:alphaModFix/>
            </a:blip>
            <a:srcRect/>
            <a:stretch/>
          </p:blipFill>
          <p:spPr>
            <a:xfrm>
              <a:off x="9934630" y="6450616"/>
              <a:ext cx="1094431" cy="360664"/>
            </a:xfrm>
            <a:prstGeom prst="rect">
              <a:avLst/>
            </a:prstGeom>
            <a:noFill/>
            <a:ln>
              <a:noFill/>
            </a:ln>
          </p:spPr>
        </p:pic>
      </p:grpSp>
      <p:pic>
        <p:nvPicPr>
          <p:cNvPr id="924" name="Google Shape;924;g2805a5640c0_0_729"/>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0" y="1181447"/>
            <a:ext cx="4886625" cy="4510716"/>
          </a:xfrm>
          <a:prstGeom prst="rect">
            <a:avLst/>
          </a:prstGeom>
          <a:noFill/>
          <a:ln>
            <a:noFill/>
          </a:ln>
        </p:spPr>
      </p:pic>
      <p:sp>
        <p:nvSpPr>
          <p:cNvPr id="925" name="Google Shape;925;g2805a5640c0_0_729"/>
          <p:cNvSpPr txBox="1">
            <a:spLocks noGrp="1"/>
          </p:cNvSpPr>
          <p:nvPr>
            <p:ph type="body" idx="1"/>
          </p:nvPr>
        </p:nvSpPr>
        <p:spPr>
          <a:xfrm>
            <a:off x="0" y="5768272"/>
            <a:ext cx="5817600" cy="565200"/>
          </a:xfrm>
          <a:prstGeom prst="rect">
            <a:avLst/>
          </a:prstGeom>
          <a:noFill/>
          <a:ln>
            <a:noFill/>
          </a:ln>
        </p:spPr>
        <p:txBody>
          <a:bodyPr spcFirstLastPara="1" wrap="square" lIns="91425" tIns="45700" rIns="91425" bIns="45700" anchor="t" anchorCtr="0">
            <a:normAutofit lnSpcReduction="10000"/>
          </a:bodyPr>
          <a:lstStyle/>
          <a:p>
            <a:pPr marL="0" lvl="0" indent="0" algn="l" rtl="0">
              <a:spcBef>
                <a:spcPts val="0"/>
              </a:spcBef>
              <a:spcAft>
                <a:spcPts val="0"/>
              </a:spcAft>
              <a:buNone/>
            </a:pPr>
            <a:r>
              <a:rPr lang="en-GB" sz="1800">
                <a:solidFill>
                  <a:srgbClr val="003247"/>
                </a:solidFill>
                <a:highlight>
                  <a:srgbClr val="FFFFFF"/>
                </a:highlight>
              </a:rPr>
              <a:t>‘Mar de plastico’ (sea of plastic) </a:t>
            </a:r>
            <a:endParaRPr sz="1800">
              <a:solidFill>
                <a:srgbClr val="003247"/>
              </a:solidFill>
              <a:highlight>
                <a:srgbClr val="FFFFFF"/>
              </a:highlight>
            </a:endParaRPr>
          </a:p>
          <a:p>
            <a:pPr marL="0" lvl="0" indent="0" algn="l" rtl="0">
              <a:spcBef>
                <a:spcPts val="0"/>
              </a:spcBef>
              <a:spcAft>
                <a:spcPts val="0"/>
              </a:spcAft>
              <a:buNone/>
            </a:pPr>
            <a:r>
              <a:rPr lang="en-GB" sz="1800">
                <a:solidFill>
                  <a:srgbClr val="003247"/>
                </a:solidFill>
                <a:highlight>
                  <a:srgbClr val="FFFFFF"/>
                </a:highlight>
              </a:rPr>
              <a:t>Almeria, Spain (USGS/ESA)</a:t>
            </a:r>
            <a:endParaRPr sz="1800"/>
          </a:p>
        </p:txBody>
      </p:sp>
      <p:sp>
        <p:nvSpPr>
          <p:cNvPr id="926" name="Google Shape;926;g2805a5640c0_0_729"/>
          <p:cNvSpPr txBox="1">
            <a:spLocks noGrp="1"/>
          </p:cNvSpPr>
          <p:nvPr>
            <p:ph type="body" idx="1"/>
          </p:nvPr>
        </p:nvSpPr>
        <p:spPr>
          <a:xfrm>
            <a:off x="7100675" y="606500"/>
            <a:ext cx="4886700" cy="1450500"/>
          </a:xfrm>
          <a:prstGeom prst="rect">
            <a:avLst/>
          </a:prstGeom>
          <a:noFill/>
          <a:ln>
            <a:noFill/>
          </a:ln>
        </p:spPr>
        <p:txBody>
          <a:bodyPr spcFirstLastPara="1" wrap="square" lIns="91425" tIns="45700" rIns="91425" bIns="45700" anchor="t" anchorCtr="0">
            <a:normAutofit lnSpcReduction="10000"/>
          </a:bodyPr>
          <a:lstStyle/>
          <a:p>
            <a:pPr marL="0" lvl="0" indent="0" algn="l" rtl="0">
              <a:spcBef>
                <a:spcPts val="0"/>
              </a:spcBef>
              <a:spcAft>
                <a:spcPts val="0"/>
              </a:spcAft>
              <a:buNone/>
            </a:pPr>
            <a:r>
              <a:rPr lang="en-GB" sz="1800" b="1">
                <a:solidFill>
                  <a:srgbClr val="003247"/>
                </a:solidFill>
                <a:highlight>
                  <a:srgbClr val="FFFFFF"/>
                </a:highlight>
              </a:rPr>
              <a:t>China:</a:t>
            </a:r>
            <a:endParaRPr sz="1800" b="1">
              <a:solidFill>
                <a:srgbClr val="003247"/>
              </a:solidFill>
              <a:highlight>
                <a:srgbClr val="FFFFFF"/>
              </a:highlight>
            </a:endParaRPr>
          </a:p>
          <a:p>
            <a:pPr marL="0" lvl="0" indent="0" algn="l" rtl="0">
              <a:spcBef>
                <a:spcPts val="0"/>
              </a:spcBef>
              <a:spcAft>
                <a:spcPts val="0"/>
              </a:spcAft>
              <a:buNone/>
            </a:pPr>
            <a:endParaRPr sz="1800">
              <a:solidFill>
                <a:srgbClr val="003247"/>
              </a:solidFill>
              <a:highlight>
                <a:srgbClr val="FFFFFF"/>
              </a:highlight>
            </a:endParaRPr>
          </a:p>
          <a:p>
            <a:pPr marL="457200" lvl="0" indent="-342900" algn="l" rtl="0">
              <a:spcBef>
                <a:spcPts val="0"/>
              </a:spcBef>
              <a:spcAft>
                <a:spcPts val="0"/>
              </a:spcAft>
              <a:buClr>
                <a:srgbClr val="003247"/>
              </a:buClr>
              <a:buSzPts val="1800"/>
              <a:buChar char="●"/>
            </a:pPr>
            <a:r>
              <a:rPr lang="en-GB" sz="1800">
                <a:solidFill>
                  <a:srgbClr val="003247"/>
                </a:solidFill>
                <a:highlight>
                  <a:srgbClr val="FFFFFF"/>
                </a:highlight>
              </a:rPr>
              <a:t>3% of farmland under plastic covering (4m ha)</a:t>
            </a:r>
            <a:endParaRPr sz="1800">
              <a:solidFill>
                <a:srgbClr val="003247"/>
              </a:solidFill>
              <a:highlight>
                <a:srgbClr val="FFFFFF"/>
              </a:highlight>
            </a:endParaRPr>
          </a:p>
          <a:p>
            <a:pPr marL="457200" lvl="0" indent="0" algn="l" rtl="0">
              <a:spcBef>
                <a:spcPts val="0"/>
              </a:spcBef>
              <a:spcAft>
                <a:spcPts val="0"/>
              </a:spcAft>
              <a:buNone/>
            </a:pPr>
            <a:endParaRPr sz="1800">
              <a:solidFill>
                <a:srgbClr val="003247"/>
              </a:solidFill>
              <a:highlight>
                <a:srgbClr val="FFFFFF"/>
              </a:highlight>
            </a:endParaRPr>
          </a:p>
          <a:p>
            <a:pPr marL="457200" lvl="0" indent="-342900" algn="l" rtl="0">
              <a:spcBef>
                <a:spcPts val="0"/>
              </a:spcBef>
              <a:spcAft>
                <a:spcPts val="0"/>
              </a:spcAft>
              <a:buClr>
                <a:srgbClr val="003247"/>
              </a:buClr>
              <a:buSzPts val="1800"/>
              <a:buChar char="●"/>
            </a:pPr>
            <a:r>
              <a:rPr lang="en-GB" sz="1800">
                <a:solidFill>
                  <a:srgbClr val="003247"/>
                </a:solidFill>
                <a:highlight>
                  <a:srgbClr val="FFFFFF"/>
                </a:highlight>
              </a:rPr>
              <a:t>35% of vegetables produced under cover</a:t>
            </a:r>
            <a:endParaRPr sz="1800">
              <a:solidFill>
                <a:srgbClr val="003247"/>
              </a:solidFill>
              <a:highlight>
                <a:srgbClr val="FFFFFF"/>
              </a:highlight>
            </a:endParaRPr>
          </a:p>
          <a:p>
            <a:pPr marL="0" lvl="0" indent="0" algn="l" rtl="0">
              <a:spcBef>
                <a:spcPts val="0"/>
              </a:spcBef>
              <a:spcAft>
                <a:spcPts val="0"/>
              </a:spcAft>
              <a:buNone/>
            </a:pPr>
            <a:endParaRPr sz="1800">
              <a:solidFill>
                <a:srgbClr val="003247"/>
              </a:solidFill>
              <a:highlight>
                <a:srgbClr val="FFFFFF"/>
              </a:highlight>
            </a:endParaRPr>
          </a:p>
        </p:txBody>
      </p:sp>
      <p:pic>
        <p:nvPicPr>
          <p:cNvPr id="927" name="Google Shape;927;g2805a5640c0_0_729"/>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6947225" y="2133100"/>
            <a:ext cx="5244787" cy="3482875"/>
          </a:xfrm>
          <a:prstGeom prst="rect">
            <a:avLst/>
          </a:prstGeom>
          <a:noFill/>
          <a:ln>
            <a:noFill/>
          </a:ln>
        </p:spPr>
      </p:pic>
      <p:sp>
        <p:nvSpPr>
          <p:cNvPr id="928" name="Google Shape;928;g2805a5640c0_0_729"/>
          <p:cNvSpPr txBox="1">
            <a:spLocks noGrp="1"/>
          </p:cNvSpPr>
          <p:nvPr>
            <p:ph type="body" idx="1"/>
          </p:nvPr>
        </p:nvSpPr>
        <p:spPr>
          <a:xfrm>
            <a:off x="6956050" y="5692084"/>
            <a:ext cx="5817600" cy="565200"/>
          </a:xfrm>
          <a:prstGeom prst="rect">
            <a:avLst/>
          </a:prstGeom>
          <a:noFill/>
          <a:ln>
            <a:noFill/>
          </a:ln>
        </p:spPr>
        <p:txBody>
          <a:bodyPr spcFirstLastPara="1" wrap="square" lIns="91425" tIns="45700" rIns="91425" bIns="45700" anchor="t" anchorCtr="0">
            <a:normAutofit lnSpcReduction="10000"/>
          </a:bodyPr>
          <a:lstStyle/>
          <a:p>
            <a:pPr marL="0" lvl="0" indent="0" algn="l" rtl="0">
              <a:spcBef>
                <a:spcPts val="0"/>
              </a:spcBef>
              <a:spcAft>
                <a:spcPts val="0"/>
              </a:spcAft>
              <a:buNone/>
            </a:pPr>
            <a:r>
              <a:rPr lang="en-GB" sz="1800">
                <a:solidFill>
                  <a:srgbClr val="003247"/>
                </a:solidFill>
                <a:highlight>
                  <a:srgbClr val="FFFFFF"/>
                </a:highlight>
              </a:rPr>
              <a:t>Hot house production, Yunnan, China</a:t>
            </a:r>
            <a:endParaRPr sz="1800">
              <a:solidFill>
                <a:srgbClr val="003247"/>
              </a:solidFill>
              <a:highlight>
                <a:srgbClr val="FFFFFF"/>
              </a:highlight>
            </a:endParaRPr>
          </a:p>
          <a:p>
            <a:pPr marL="0" lvl="0" indent="0" algn="l" rtl="0">
              <a:spcBef>
                <a:spcPts val="0"/>
              </a:spcBef>
              <a:spcAft>
                <a:spcPts val="0"/>
              </a:spcAft>
              <a:buNone/>
            </a:pPr>
            <a:r>
              <a:rPr lang="en-GB" sz="1800">
                <a:solidFill>
                  <a:srgbClr val="003247"/>
                </a:solidFill>
                <a:highlight>
                  <a:srgbClr val="FFFFFF"/>
                </a:highlight>
              </a:rPr>
              <a:t>(Asian Development Bank)</a:t>
            </a:r>
            <a:endParaRPr sz="18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63"/>
        <p:cNvGrpSpPr/>
        <p:nvPr/>
      </p:nvGrpSpPr>
      <p:grpSpPr>
        <a:xfrm>
          <a:off x="0" y="0"/>
          <a:ext cx="0" cy="0"/>
          <a:chOff x="0" y="0"/>
          <a:chExt cx="0" cy="0"/>
        </a:xfrm>
      </p:grpSpPr>
      <p:sp>
        <p:nvSpPr>
          <p:cNvPr id="964" name="Google Shape;964;g2805a5640c0_0_77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400"/>
              <a:buFont typeface="Arial"/>
              <a:buNone/>
            </a:pPr>
            <a:r>
              <a:rPr lang="en-GB"/>
              <a:t>Protected Agriculture - EO approach</a:t>
            </a:r>
            <a:endParaRPr/>
          </a:p>
        </p:txBody>
      </p:sp>
      <p:grpSp>
        <p:nvGrpSpPr>
          <p:cNvPr id="965" name="Google Shape;965;g2805a5640c0_0_775"/>
          <p:cNvGrpSpPr/>
          <p:nvPr/>
        </p:nvGrpSpPr>
        <p:grpSpPr>
          <a:xfrm>
            <a:off x="8105358" y="6333373"/>
            <a:ext cx="4036883" cy="481502"/>
            <a:chOff x="8464550" y="6408699"/>
            <a:chExt cx="3727500" cy="444600"/>
          </a:xfrm>
        </p:grpSpPr>
        <p:sp>
          <p:nvSpPr>
            <p:cNvPr id="966" name="Google Shape;966;g2805a5640c0_0_775"/>
            <p:cNvSpPr/>
            <p:nvPr/>
          </p:nvSpPr>
          <p:spPr>
            <a:xfrm>
              <a:off x="8464550" y="6408699"/>
              <a:ext cx="3727500" cy="4446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pic>
          <p:nvPicPr>
            <p:cNvPr id="967" name="Google Shape;967;g2805a5640c0_0_77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551068" y="6474348"/>
              <a:ext cx="1228725" cy="303341"/>
            </a:xfrm>
            <a:prstGeom prst="rect">
              <a:avLst/>
            </a:prstGeom>
            <a:solidFill>
              <a:schemeClr val="lt2"/>
            </a:solidFill>
            <a:ln>
              <a:noFill/>
            </a:ln>
          </p:spPr>
        </p:pic>
        <p:pic>
          <p:nvPicPr>
            <p:cNvPr id="968" name="Google Shape;968;g2805a5640c0_0_775" descr="C:\Users\Taylor\AppData\Local\Microsoft\Windows\INetCache\Content.MSO\FE803EF6.tmp"/>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1183897" y="6477858"/>
              <a:ext cx="895347" cy="306181"/>
            </a:xfrm>
            <a:prstGeom prst="rect">
              <a:avLst/>
            </a:prstGeom>
            <a:gradFill>
              <a:gsLst>
                <a:gs pos="0">
                  <a:srgbClr val="96DC8A"/>
                </a:gs>
                <a:gs pos="100000">
                  <a:schemeClr val="lt1"/>
                </a:gs>
              </a:gsLst>
              <a:path path="circle">
                <a:fillToRect l="50000" t="50000" r="50000" b="50000"/>
              </a:path>
              <a:tileRect/>
            </a:gradFill>
            <a:ln>
              <a:noFill/>
            </a:ln>
          </p:spPr>
        </p:pic>
        <p:pic>
          <p:nvPicPr>
            <p:cNvPr id="969" name="Google Shape;969;g2805a5640c0_0_775"/>
            <p:cNvPicPr preferRelativeResize="0"/>
            <p:nvPr/>
          </p:nvPicPr>
          <p:blipFill rotWithShape="1">
            <a:blip r:embed="rId5">
              <a:alphaModFix/>
            </a:blip>
            <a:srcRect/>
            <a:stretch/>
          </p:blipFill>
          <p:spPr>
            <a:xfrm>
              <a:off x="9934630" y="6450616"/>
              <a:ext cx="1094431" cy="360664"/>
            </a:xfrm>
            <a:prstGeom prst="rect">
              <a:avLst/>
            </a:prstGeom>
            <a:noFill/>
            <a:ln>
              <a:noFill/>
            </a:ln>
          </p:spPr>
        </p:pic>
      </p:grpSp>
      <p:sp>
        <p:nvSpPr>
          <p:cNvPr id="970" name="Google Shape;970;g2805a5640c0_0_775"/>
          <p:cNvSpPr/>
          <p:nvPr/>
        </p:nvSpPr>
        <p:spPr>
          <a:xfrm>
            <a:off x="394025" y="1321500"/>
            <a:ext cx="4970204" cy="910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1700" b="1" dirty="0"/>
              <a:t>Input data:  Sentinel 2 multispectral (10m)</a:t>
            </a:r>
            <a:endParaRPr sz="1700" b="1" dirty="0"/>
          </a:p>
          <a:p>
            <a:pPr marL="0" lvl="0" indent="0" algn="l" rtl="0">
              <a:spcBef>
                <a:spcPts val="0"/>
              </a:spcBef>
              <a:spcAft>
                <a:spcPts val="0"/>
              </a:spcAft>
              <a:buNone/>
            </a:pPr>
            <a:r>
              <a:rPr lang="en-GB" sz="1700" dirty="0"/>
              <a:t>(Annual multitemporal composites)</a:t>
            </a:r>
            <a:endParaRPr sz="1700" dirty="0"/>
          </a:p>
        </p:txBody>
      </p:sp>
      <p:sp>
        <p:nvSpPr>
          <p:cNvPr id="971" name="Google Shape;971;g2805a5640c0_0_775"/>
          <p:cNvSpPr/>
          <p:nvPr/>
        </p:nvSpPr>
        <p:spPr>
          <a:xfrm>
            <a:off x="394025" y="2680800"/>
            <a:ext cx="2228400" cy="910200"/>
          </a:xfrm>
          <a:prstGeom prst="roundRect">
            <a:avLst>
              <a:gd name="adj" fmla="val 16667"/>
            </a:avLst>
          </a:prstGeom>
          <a:solidFill>
            <a:schemeClr val="l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1700"/>
              <a:t>Advanced Plastic Greenhouse Index (APGI)</a:t>
            </a:r>
            <a:endParaRPr sz="1700"/>
          </a:p>
        </p:txBody>
      </p:sp>
      <p:sp>
        <p:nvSpPr>
          <p:cNvPr id="972" name="Google Shape;972;g2805a5640c0_0_775"/>
          <p:cNvSpPr/>
          <p:nvPr/>
        </p:nvSpPr>
        <p:spPr>
          <a:xfrm>
            <a:off x="2936325" y="2680800"/>
            <a:ext cx="2432400" cy="910200"/>
          </a:xfrm>
          <a:prstGeom prst="roundRect">
            <a:avLst>
              <a:gd name="adj" fmla="val 16667"/>
            </a:avLst>
          </a:prstGeom>
          <a:solidFill>
            <a:schemeClr val="l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1700"/>
              <a:t>Normalized difference enhanced sand index</a:t>
            </a:r>
            <a:endParaRPr sz="1700"/>
          </a:p>
        </p:txBody>
      </p:sp>
      <p:pic>
        <p:nvPicPr>
          <p:cNvPr id="973" name="Google Shape;973;g2805a5640c0_0_775"/>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7045796" y="1872688"/>
            <a:ext cx="4970204" cy="4308288"/>
          </a:xfrm>
          <a:prstGeom prst="rect">
            <a:avLst/>
          </a:prstGeom>
          <a:noFill/>
          <a:ln>
            <a:noFill/>
          </a:ln>
        </p:spPr>
      </p:pic>
      <p:cxnSp>
        <p:nvCxnSpPr>
          <p:cNvPr id="974" name="Google Shape;974;g2805a5640c0_0_775"/>
          <p:cNvCxnSpPr>
            <a:cxnSpLocks/>
            <a:stCxn id="970" idx="2"/>
            <a:endCxn id="971" idx="0"/>
          </p:cNvCxnSpPr>
          <p:nvPr/>
        </p:nvCxnSpPr>
        <p:spPr>
          <a:xfrm flipH="1">
            <a:off x="1508225" y="2231700"/>
            <a:ext cx="1370902" cy="449100"/>
          </a:xfrm>
          <a:prstGeom prst="straightConnector1">
            <a:avLst/>
          </a:prstGeom>
          <a:noFill/>
          <a:ln w="9525" cap="flat" cmpd="sng">
            <a:solidFill>
              <a:schemeClr val="dk2"/>
            </a:solidFill>
            <a:prstDash val="solid"/>
            <a:round/>
            <a:headEnd type="none" w="med" len="med"/>
            <a:tailEnd type="triangle" w="med" len="med"/>
          </a:ln>
        </p:spPr>
      </p:cxnSp>
      <p:cxnSp>
        <p:nvCxnSpPr>
          <p:cNvPr id="975" name="Google Shape;975;g2805a5640c0_0_775"/>
          <p:cNvCxnSpPr>
            <a:cxnSpLocks/>
            <a:stCxn id="970" idx="2"/>
            <a:endCxn id="972" idx="0"/>
          </p:cNvCxnSpPr>
          <p:nvPr/>
        </p:nvCxnSpPr>
        <p:spPr>
          <a:xfrm>
            <a:off x="2879127" y="2231700"/>
            <a:ext cx="1273398" cy="449100"/>
          </a:xfrm>
          <a:prstGeom prst="straightConnector1">
            <a:avLst/>
          </a:prstGeom>
          <a:noFill/>
          <a:ln w="9525" cap="flat" cmpd="sng">
            <a:solidFill>
              <a:schemeClr val="dk2"/>
            </a:solidFill>
            <a:prstDash val="solid"/>
            <a:round/>
            <a:headEnd type="none" w="med" len="med"/>
            <a:tailEnd type="triangle" w="med" len="med"/>
          </a:ln>
        </p:spPr>
      </p:cxnSp>
      <p:sp>
        <p:nvSpPr>
          <p:cNvPr id="976" name="Google Shape;976;g2805a5640c0_0_775"/>
          <p:cNvSpPr/>
          <p:nvPr/>
        </p:nvSpPr>
        <p:spPr>
          <a:xfrm>
            <a:off x="2129825" y="5534100"/>
            <a:ext cx="3013200" cy="535200"/>
          </a:xfrm>
          <a:prstGeom prst="roundRect">
            <a:avLst>
              <a:gd name="adj" fmla="val 16667"/>
            </a:avLst>
          </a:prstGeom>
          <a:solidFill>
            <a:schemeClr val="lt2"/>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1700" b="1"/>
              <a:t>Protected Agriculture Map</a:t>
            </a:r>
            <a:endParaRPr sz="1700"/>
          </a:p>
        </p:txBody>
      </p:sp>
      <p:cxnSp>
        <p:nvCxnSpPr>
          <p:cNvPr id="977" name="Google Shape;977;g2805a5640c0_0_775"/>
          <p:cNvCxnSpPr>
            <a:stCxn id="972" idx="2"/>
            <a:endCxn id="978" idx="0"/>
          </p:cNvCxnSpPr>
          <p:nvPr/>
        </p:nvCxnSpPr>
        <p:spPr>
          <a:xfrm>
            <a:off x="4152525" y="3591000"/>
            <a:ext cx="0" cy="516600"/>
          </a:xfrm>
          <a:prstGeom prst="straightConnector1">
            <a:avLst/>
          </a:prstGeom>
          <a:noFill/>
          <a:ln w="9525" cap="flat" cmpd="sng">
            <a:solidFill>
              <a:schemeClr val="dk2"/>
            </a:solidFill>
            <a:prstDash val="solid"/>
            <a:round/>
            <a:headEnd type="none" w="med" len="med"/>
            <a:tailEnd type="triangle" w="med" len="med"/>
          </a:ln>
        </p:spPr>
      </p:cxnSp>
      <p:sp>
        <p:nvSpPr>
          <p:cNvPr id="978" name="Google Shape;978;g2805a5640c0_0_775"/>
          <p:cNvSpPr/>
          <p:nvPr/>
        </p:nvSpPr>
        <p:spPr>
          <a:xfrm>
            <a:off x="2936325" y="4107450"/>
            <a:ext cx="2432400" cy="910200"/>
          </a:xfrm>
          <a:prstGeom prst="roundRect">
            <a:avLst>
              <a:gd name="adj" fmla="val 16667"/>
            </a:avLst>
          </a:prstGeom>
          <a:solidFill>
            <a:schemeClr val="lt2"/>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1700"/>
              <a:t>XGBoost binary classification</a:t>
            </a:r>
            <a:endParaRPr sz="1700"/>
          </a:p>
        </p:txBody>
      </p:sp>
      <p:sp>
        <p:nvSpPr>
          <p:cNvPr id="979" name="Google Shape;979;g2805a5640c0_0_775"/>
          <p:cNvSpPr/>
          <p:nvPr/>
        </p:nvSpPr>
        <p:spPr>
          <a:xfrm>
            <a:off x="394025" y="4107450"/>
            <a:ext cx="1735800" cy="910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1700"/>
              <a:t>Delineated PA/non-PA training data</a:t>
            </a:r>
            <a:endParaRPr sz="1700"/>
          </a:p>
        </p:txBody>
      </p:sp>
      <p:cxnSp>
        <p:nvCxnSpPr>
          <p:cNvPr id="980" name="Google Shape;980;g2805a5640c0_0_775"/>
          <p:cNvCxnSpPr>
            <a:stCxn id="971" idx="2"/>
          </p:cNvCxnSpPr>
          <p:nvPr/>
        </p:nvCxnSpPr>
        <p:spPr>
          <a:xfrm>
            <a:off x="1508225" y="3591000"/>
            <a:ext cx="1522200" cy="535200"/>
          </a:xfrm>
          <a:prstGeom prst="straightConnector1">
            <a:avLst/>
          </a:prstGeom>
          <a:noFill/>
          <a:ln w="9525" cap="flat" cmpd="sng">
            <a:solidFill>
              <a:schemeClr val="dk2"/>
            </a:solidFill>
            <a:prstDash val="solid"/>
            <a:round/>
            <a:headEnd type="none" w="med" len="med"/>
            <a:tailEnd type="triangle" w="med" len="med"/>
          </a:ln>
        </p:spPr>
      </p:cxnSp>
      <p:cxnSp>
        <p:nvCxnSpPr>
          <p:cNvPr id="981" name="Google Shape;981;g2805a5640c0_0_775"/>
          <p:cNvCxnSpPr>
            <a:stCxn id="979" idx="3"/>
            <a:endCxn id="978" idx="1"/>
          </p:cNvCxnSpPr>
          <p:nvPr/>
        </p:nvCxnSpPr>
        <p:spPr>
          <a:xfrm>
            <a:off x="2129825" y="4562550"/>
            <a:ext cx="806400" cy="0"/>
          </a:xfrm>
          <a:prstGeom prst="straightConnector1">
            <a:avLst/>
          </a:prstGeom>
          <a:noFill/>
          <a:ln w="9525" cap="flat" cmpd="sng">
            <a:solidFill>
              <a:schemeClr val="dk2"/>
            </a:solidFill>
            <a:prstDash val="solid"/>
            <a:round/>
            <a:headEnd type="none" w="med" len="med"/>
            <a:tailEnd type="triangle" w="med" len="med"/>
          </a:ln>
        </p:spPr>
      </p:cxnSp>
      <p:cxnSp>
        <p:nvCxnSpPr>
          <p:cNvPr id="982" name="Google Shape;982;g2805a5640c0_0_775"/>
          <p:cNvCxnSpPr>
            <a:stCxn id="978" idx="2"/>
            <a:endCxn id="976" idx="0"/>
          </p:cNvCxnSpPr>
          <p:nvPr/>
        </p:nvCxnSpPr>
        <p:spPr>
          <a:xfrm flipH="1">
            <a:off x="3636525" y="5017650"/>
            <a:ext cx="516000" cy="516600"/>
          </a:xfrm>
          <a:prstGeom prst="straightConnector1">
            <a:avLst/>
          </a:prstGeom>
          <a:noFill/>
          <a:ln w="9525" cap="flat" cmpd="sng">
            <a:solidFill>
              <a:schemeClr val="dk2"/>
            </a:solidFill>
            <a:prstDash val="solid"/>
            <a:round/>
            <a:headEnd type="none" w="med" len="med"/>
            <a:tailEnd type="triangle" w="med" len="med"/>
          </a:ln>
        </p:spPr>
      </p:cxnSp>
    </p:spTree>
    <p:extLst>
      <p:ext uri="{BB962C8B-B14F-4D97-AF65-F5344CB8AC3E}">
        <p14:creationId xmlns:p14="http://schemas.microsoft.com/office/powerpoint/2010/main" val="15617266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86"/>
        <p:cNvGrpSpPr/>
        <p:nvPr/>
      </p:nvGrpSpPr>
      <p:grpSpPr>
        <a:xfrm>
          <a:off x="0" y="0"/>
          <a:ext cx="0" cy="0"/>
          <a:chOff x="0" y="0"/>
          <a:chExt cx="0" cy="0"/>
        </a:xfrm>
      </p:grpSpPr>
      <p:sp>
        <p:nvSpPr>
          <p:cNvPr id="987" name="Google Shape;987;g2805a5640c0_0_76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400"/>
              <a:buFont typeface="Arial"/>
              <a:buNone/>
            </a:pPr>
            <a:r>
              <a:rPr lang="en-GB"/>
              <a:t>Protected Areas - EO approach</a:t>
            </a:r>
            <a:endParaRPr/>
          </a:p>
        </p:txBody>
      </p:sp>
      <p:grpSp>
        <p:nvGrpSpPr>
          <p:cNvPr id="988" name="Google Shape;988;g2805a5640c0_0_760"/>
          <p:cNvGrpSpPr/>
          <p:nvPr/>
        </p:nvGrpSpPr>
        <p:grpSpPr>
          <a:xfrm>
            <a:off x="8105358" y="6333373"/>
            <a:ext cx="4036883" cy="481502"/>
            <a:chOff x="8464550" y="6408699"/>
            <a:chExt cx="3727500" cy="444600"/>
          </a:xfrm>
        </p:grpSpPr>
        <p:sp>
          <p:nvSpPr>
            <p:cNvPr id="989" name="Google Shape;989;g2805a5640c0_0_760"/>
            <p:cNvSpPr/>
            <p:nvPr/>
          </p:nvSpPr>
          <p:spPr>
            <a:xfrm>
              <a:off x="8464550" y="6408699"/>
              <a:ext cx="3727500" cy="4446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pic>
          <p:nvPicPr>
            <p:cNvPr id="990" name="Google Shape;990;g2805a5640c0_0_76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551068" y="6474348"/>
              <a:ext cx="1228725" cy="303341"/>
            </a:xfrm>
            <a:prstGeom prst="rect">
              <a:avLst/>
            </a:prstGeom>
            <a:solidFill>
              <a:schemeClr val="lt2"/>
            </a:solidFill>
            <a:ln>
              <a:noFill/>
            </a:ln>
          </p:spPr>
        </p:pic>
        <p:pic>
          <p:nvPicPr>
            <p:cNvPr id="991" name="Google Shape;991;g2805a5640c0_0_760" descr="C:\Users\Taylor\AppData\Local\Microsoft\Windows\INetCache\Content.MSO\FE803EF6.tmp"/>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1183897" y="6477858"/>
              <a:ext cx="895347" cy="306181"/>
            </a:xfrm>
            <a:prstGeom prst="rect">
              <a:avLst/>
            </a:prstGeom>
            <a:gradFill>
              <a:gsLst>
                <a:gs pos="0">
                  <a:srgbClr val="96DC8A"/>
                </a:gs>
                <a:gs pos="100000">
                  <a:schemeClr val="lt1"/>
                </a:gs>
              </a:gsLst>
              <a:path path="circle">
                <a:fillToRect l="50000" t="50000" r="50000" b="50000"/>
              </a:path>
              <a:tileRect/>
            </a:gradFill>
            <a:ln>
              <a:noFill/>
            </a:ln>
          </p:spPr>
        </p:pic>
        <p:pic>
          <p:nvPicPr>
            <p:cNvPr id="992" name="Google Shape;992;g2805a5640c0_0_760"/>
            <p:cNvPicPr preferRelativeResize="0"/>
            <p:nvPr/>
          </p:nvPicPr>
          <p:blipFill rotWithShape="1">
            <a:blip r:embed="rId5">
              <a:alphaModFix/>
            </a:blip>
            <a:srcRect/>
            <a:stretch/>
          </p:blipFill>
          <p:spPr>
            <a:xfrm>
              <a:off x="9934630" y="6450616"/>
              <a:ext cx="1094431" cy="360664"/>
            </a:xfrm>
            <a:prstGeom prst="rect">
              <a:avLst/>
            </a:prstGeom>
            <a:noFill/>
            <a:ln>
              <a:noFill/>
            </a:ln>
          </p:spPr>
        </p:pic>
      </p:grpSp>
      <p:pic>
        <p:nvPicPr>
          <p:cNvPr id="993" name="Google Shape;993;g2805a5640c0_0_760"/>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318463" y="1130025"/>
            <a:ext cx="11555075" cy="5102800"/>
          </a:xfrm>
          <a:prstGeom prst="rect">
            <a:avLst/>
          </a:prstGeom>
          <a:noFill/>
          <a:ln>
            <a:noFill/>
          </a:ln>
        </p:spPr>
      </p:pic>
    </p:spTree>
    <p:extLst>
      <p:ext uri="{BB962C8B-B14F-4D97-AF65-F5344CB8AC3E}">
        <p14:creationId xmlns:p14="http://schemas.microsoft.com/office/powerpoint/2010/main" val="13347207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97"/>
        <p:cNvGrpSpPr/>
        <p:nvPr/>
      </p:nvGrpSpPr>
      <p:grpSpPr>
        <a:xfrm>
          <a:off x="0" y="0"/>
          <a:ext cx="0" cy="0"/>
          <a:chOff x="0" y="0"/>
          <a:chExt cx="0" cy="0"/>
        </a:xfrm>
      </p:grpSpPr>
      <p:sp>
        <p:nvSpPr>
          <p:cNvPr id="998" name="Google Shape;998;g2805a5640c0_0_79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400"/>
              <a:buFont typeface="Arial"/>
              <a:buNone/>
            </a:pPr>
            <a:r>
              <a:rPr lang="en-GB"/>
              <a:t>Protected Areas - EO approach</a:t>
            </a:r>
            <a:endParaRPr/>
          </a:p>
        </p:txBody>
      </p:sp>
      <p:grpSp>
        <p:nvGrpSpPr>
          <p:cNvPr id="999" name="Google Shape;999;g2805a5640c0_0_796"/>
          <p:cNvGrpSpPr/>
          <p:nvPr/>
        </p:nvGrpSpPr>
        <p:grpSpPr>
          <a:xfrm>
            <a:off x="8105358" y="6333373"/>
            <a:ext cx="4036883" cy="481502"/>
            <a:chOff x="8464550" y="6408699"/>
            <a:chExt cx="3727500" cy="444600"/>
          </a:xfrm>
        </p:grpSpPr>
        <p:sp>
          <p:nvSpPr>
            <p:cNvPr id="1000" name="Google Shape;1000;g2805a5640c0_0_796"/>
            <p:cNvSpPr/>
            <p:nvPr/>
          </p:nvSpPr>
          <p:spPr>
            <a:xfrm>
              <a:off x="8464550" y="6408699"/>
              <a:ext cx="3727500" cy="4446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pic>
          <p:nvPicPr>
            <p:cNvPr id="1001" name="Google Shape;1001;g2805a5640c0_0_79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551068" y="6474348"/>
              <a:ext cx="1228725" cy="303341"/>
            </a:xfrm>
            <a:prstGeom prst="rect">
              <a:avLst/>
            </a:prstGeom>
            <a:solidFill>
              <a:schemeClr val="lt2"/>
            </a:solidFill>
            <a:ln>
              <a:noFill/>
            </a:ln>
          </p:spPr>
        </p:pic>
        <p:pic>
          <p:nvPicPr>
            <p:cNvPr id="1002" name="Google Shape;1002;g2805a5640c0_0_796" descr="C:\Users\Taylor\AppData\Local\Microsoft\Windows\INetCache\Content.MSO\FE803EF6.tmp"/>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1183897" y="6477858"/>
              <a:ext cx="895347" cy="306181"/>
            </a:xfrm>
            <a:prstGeom prst="rect">
              <a:avLst/>
            </a:prstGeom>
            <a:gradFill>
              <a:gsLst>
                <a:gs pos="0">
                  <a:srgbClr val="96DC8A"/>
                </a:gs>
                <a:gs pos="100000">
                  <a:schemeClr val="lt1"/>
                </a:gs>
              </a:gsLst>
              <a:path path="circle">
                <a:fillToRect l="50000" t="50000" r="50000" b="50000"/>
              </a:path>
              <a:tileRect/>
            </a:gradFill>
            <a:ln>
              <a:noFill/>
            </a:ln>
          </p:spPr>
        </p:pic>
        <p:pic>
          <p:nvPicPr>
            <p:cNvPr id="1003" name="Google Shape;1003;g2805a5640c0_0_796"/>
            <p:cNvPicPr preferRelativeResize="0"/>
            <p:nvPr/>
          </p:nvPicPr>
          <p:blipFill rotWithShape="1">
            <a:blip r:embed="rId5">
              <a:alphaModFix/>
            </a:blip>
            <a:srcRect/>
            <a:stretch/>
          </p:blipFill>
          <p:spPr>
            <a:xfrm>
              <a:off x="9934630" y="6450616"/>
              <a:ext cx="1094431" cy="360664"/>
            </a:xfrm>
            <a:prstGeom prst="rect">
              <a:avLst/>
            </a:prstGeom>
            <a:noFill/>
            <a:ln>
              <a:noFill/>
            </a:ln>
          </p:spPr>
        </p:pic>
      </p:grpSp>
      <p:pic>
        <p:nvPicPr>
          <p:cNvPr id="1004" name="Google Shape;1004;g2805a5640c0_0_796"/>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318463" y="1130025"/>
            <a:ext cx="11555075" cy="5102800"/>
          </a:xfrm>
          <a:prstGeom prst="rect">
            <a:avLst/>
          </a:prstGeom>
          <a:noFill/>
          <a:ln>
            <a:noFill/>
          </a:ln>
        </p:spPr>
      </p:pic>
      <p:sp>
        <p:nvSpPr>
          <p:cNvPr id="1005" name="Google Shape;1005;g2805a5640c0_0_796"/>
          <p:cNvSpPr/>
          <p:nvPr/>
        </p:nvSpPr>
        <p:spPr>
          <a:xfrm>
            <a:off x="8758425" y="5197775"/>
            <a:ext cx="1302600" cy="1035000"/>
          </a:xfrm>
          <a:prstGeom prst="ellipse">
            <a:avLst/>
          </a:prstGeom>
          <a:no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g2805a5640c0_0_796"/>
          <p:cNvSpPr/>
          <p:nvPr/>
        </p:nvSpPr>
        <p:spPr>
          <a:xfrm>
            <a:off x="3088575" y="5197775"/>
            <a:ext cx="1302600" cy="1035000"/>
          </a:xfrm>
          <a:prstGeom prst="ellipse">
            <a:avLst/>
          </a:prstGeom>
          <a:no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g2805a5640c0_0_796"/>
          <p:cNvSpPr/>
          <p:nvPr/>
        </p:nvSpPr>
        <p:spPr>
          <a:xfrm>
            <a:off x="10684175" y="4235950"/>
            <a:ext cx="1302600" cy="1035000"/>
          </a:xfrm>
          <a:prstGeom prst="ellipse">
            <a:avLst/>
          </a:prstGeom>
          <a:no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g2805a5640c0_0_796"/>
          <p:cNvSpPr/>
          <p:nvPr/>
        </p:nvSpPr>
        <p:spPr>
          <a:xfrm>
            <a:off x="4810325" y="4162775"/>
            <a:ext cx="1302600" cy="1035000"/>
          </a:xfrm>
          <a:prstGeom prst="ellipse">
            <a:avLst/>
          </a:prstGeom>
          <a:noFill/>
          <a:ln w="2857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g2805a5640c0_0_796"/>
          <p:cNvSpPr/>
          <p:nvPr/>
        </p:nvSpPr>
        <p:spPr>
          <a:xfrm>
            <a:off x="6238400" y="4162775"/>
            <a:ext cx="542700" cy="893700"/>
          </a:xfrm>
          <a:prstGeom prst="ellipse">
            <a:avLst/>
          </a:prstGeom>
          <a:noFill/>
          <a:ln w="28575"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g2805a5640c0_0_796"/>
          <p:cNvSpPr/>
          <p:nvPr/>
        </p:nvSpPr>
        <p:spPr>
          <a:xfrm>
            <a:off x="505800" y="4162775"/>
            <a:ext cx="542700" cy="893700"/>
          </a:xfrm>
          <a:prstGeom prst="ellipse">
            <a:avLst/>
          </a:prstGeom>
          <a:noFill/>
          <a:ln w="28575"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232856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32"/>
        <p:cNvGrpSpPr/>
        <p:nvPr/>
      </p:nvGrpSpPr>
      <p:grpSpPr>
        <a:xfrm>
          <a:off x="0" y="0"/>
          <a:ext cx="0" cy="0"/>
          <a:chOff x="0" y="0"/>
          <a:chExt cx="0" cy="0"/>
        </a:xfrm>
      </p:grpSpPr>
      <p:sp>
        <p:nvSpPr>
          <p:cNvPr id="933" name="Google Shape;933;g2805a5640c0_0_66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400"/>
              <a:buFont typeface="Arial"/>
              <a:buNone/>
            </a:pPr>
            <a:r>
              <a:rPr lang="en-GB" sz="3600" dirty="0"/>
              <a:t>Protected agriculture and pest distribution</a:t>
            </a:r>
            <a:endParaRPr sz="3600" dirty="0"/>
          </a:p>
        </p:txBody>
      </p:sp>
      <p:sp>
        <p:nvSpPr>
          <p:cNvPr id="934" name="Google Shape;934;g2805a5640c0_0_669"/>
          <p:cNvSpPr txBox="1">
            <a:spLocks noGrp="1"/>
          </p:cNvSpPr>
          <p:nvPr>
            <p:ph type="body" idx="1"/>
          </p:nvPr>
        </p:nvSpPr>
        <p:spPr>
          <a:xfrm>
            <a:off x="793195" y="1263884"/>
            <a:ext cx="10605600" cy="4699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GB" sz="1800" b="1">
                <a:solidFill>
                  <a:srgbClr val="000000"/>
                </a:solidFill>
              </a:rPr>
              <a:t>Example:  Tomato leafminer</a:t>
            </a:r>
            <a:endParaRPr/>
          </a:p>
        </p:txBody>
      </p:sp>
      <p:grpSp>
        <p:nvGrpSpPr>
          <p:cNvPr id="935" name="Google Shape;935;g2805a5640c0_0_669"/>
          <p:cNvGrpSpPr/>
          <p:nvPr/>
        </p:nvGrpSpPr>
        <p:grpSpPr>
          <a:xfrm>
            <a:off x="8105358" y="6333373"/>
            <a:ext cx="4036883" cy="481502"/>
            <a:chOff x="8464550" y="6408699"/>
            <a:chExt cx="3727500" cy="444600"/>
          </a:xfrm>
        </p:grpSpPr>
        <p:sp>
          <p:nvSpPr>
            <p:cNvPr id="936" name="Google Shape;936;g2805a5640c0_0_669"/>
            <p:cNvSpPr/>
            <p:nvPr/>
          </p:nvSpPr>
          <p:spPr>
            <a:xfrm>
              <a:off x="8464550" y="6408699"/>
              <a:ext cx="3727500" cy="4446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pic>
          <p:nvPicPr>
            <p:cNvPr id="937" name="Google Shape;937;g2805a5640c0_0_669"/>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551068" y="6474348"/>
              <a:ext cx="1228725" cy="303341"/>
            </a:xfrm>
            <a:prstGeom prst="rect">
              <a:avLst/>
            </a:prstGeom>
            <a:solidFill>
              <a:schemeClr val="lt2"/>
            </a:solidFill>
            <a:ln>
              <a:noFill/>
            </a:ln>
          </p:spPr>
        </p:pic>
        <p:pic>
          <p:nvPicPr>
            <p:cNvPr id="938" name="Google Shape;938;g2805a5640c0_0_669" descr="C:\Users\Taylor\AppData\Local\Microsoft\Windows\INetCache\Content.MSO\FE803EF6.tmp"/>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1183897" y="6477858"/>
              <a:ext cx="895347" cy="306181"/>
            </a:xfrm>
            <a:prstGeom prst="rect">
              <a:avLst/>
            </a:prstGeom>
            <a:gradFill>
              <a:gsLst>
                <a:gs pos="0">
                  <a:srgbClr val="96DC8A"/>
                </a:gs>
                <a:gs pos="100000">
                  <a:schemeClr val="lt1"/>
                </a:gs>
              </a:gsLst>
              <a:path path="circle">
                <a:fillToRect l="50000" t="50000" r="50000" b="50000"/>
              </a:path>
              <a:tileRect/>
            </a:gradFill>
            <a:ln>
              <a:noFill/>
            </a:ln>
          </p:spPr>
        </p:pic>
        <p:pic>
          <p:nvPicPr>
            <p:cNvPr id="939" name="Google Shape;939;g2805a5640c0_0_669"/>
            <p:cNvPicPr preferRelativeResize="0"/>
            <p:nvPr/>
          </p:nvPicPr>
          <p:blipFill rotWithShape="1">
            <a:blip r:embed="rId5">
              <a:alphaModFix/>
            </a:blip>
            <a:srcRect/>
            <a:stretch/>
          </p:blipFill>
          <p:spPr>
            <a:xfrm>
              <a:off x="9934630" y="6450616"/>
              <a:ext cx="1094431" cy="360664"/>
            </a:xfrm>
            <a:prstGeom prst="rect">
              <a:avLst/>
            </a:prstGeom>
            <a:noFill/>
            <a:ln>
              <a:noFill/>
            </a:ln>
          </p:spPr>
        </p:pic>
      </p:grpSp>
      <p:pic>
        <p:nvPicPr>
          <p:cNvPr id="940" name="Google Shape;940;g2805a5640c0_0_669"/>
          <p:cNvPicPr preferRelativeResize="0"/>
          <p:nvPr/>
        </p:nvPicPr>
        <p:blipFill>
          <a:blip r:embed="rId6">
            <a:alphaModFix/>
          </a:blip>
          <a:stretch>
            <a:fillRect/>
          </a:stretch>
        </p:blipFill>
        <p:spPr>
          <a:xfrm>
            <a:off x="857250" y="1947500"/>
            <a:ext cx="3428550" cy="2047875"/>
          </a:xfrm>
          <a:prstGeom prst="rect">
            <a:avLst/>
          </a:prstGeom>
          <a:noFill/>
          <a:ln>
            <a:noFill/>
          </a:ln>
        </p:spPr>
      </p:pic>
      <p:pic>
        <p:nvPicPr>
          <p:cNvPr id="941" name="Google Shape;941;g2805a5640c0_0_669"/>
          <p:cNvPicPr preferRelativeResize="0"/>
          <p:nvPr/>
        </p:nvPicPr>
        <p:blipFill>
          <a:blip r:embed="rId7">
            <a:alphaModFix/>
          </a:blip>
          <a:stretch>
            <a:fillRect/>
          </a:stretch>
        </p:blipFill>
        <p:spPr>
          <a:xfrm>
            <a:off x="857250" y="3705150"/>
            <a:ext cx="3428550" cy="2047875"/>
          </a:xfrm>
          <a:prstGeom prst="rect">
            <a:avLst/>
          </a:prstGeom>
          <a:noFill/>
          <a:ln>
            <a:noFill/>
          </a:ln>
        </p:spPr>
      </p:pic>
      <p:pic>
        <p:nvPicPr>
          <p:cNvPr id="942" name="Google Shape;942;g2805a5640c0_0_669"/>
          <p:cNvPicPr preferRelativeResize="0"/>
          <p:nvPr/>
        </p:nvPicPr>
        <p:blipFill>
          <a:blip r:embed="rId8" cstate="email">
            <a:alphaModFix/>
            <a:extLst>
              <a:ext uri="{28A0092B-C50C-407E-A947-70E740481C1C}">
                <a14:useLocalDpi xmlns:a14="http://schemas.microsoft.com/office/drawing/2010/main"/>
              </a:ext>
            </a:extLst>
          </a:blip>
          <a:stretch>
            <a:fillRect/>
          </a:stretch>
        </p:blipFill>
        <p:spPr>
          <a:xfrm>
            <a:off x="4181475" y="1925275"/>
            <a:ext cx="7341819" cy="3827750"/>
          </a:xfrm>
          <a:prstGeom prst="rect">
            <a:avLst/>
          </a:prstGeom>
          <a:noFill/>
          <a:ln>
            <a:noFill/>
          </a:ln>
        </p:spPr>
      </p:pic>
      <p:sp>
        <p:nvSpPr>
          <p:cNvPr id="943" name="Google Shape;943;g2805a5640c0_0_669"/>
          <p:cNvSpPr txBox="1">
            <a:spLocks noGrp="1"/>
          </p:cNvSpPr>
          <p:nvPr>
            <p:ph type="body" idx="1"/>
          </p:nvPr>
        </p:nvSpPr>
        <p:spPr>
          <a:xfrm>
            <a:off x="857250" y="5829078"/>
            <a:ext cx="7038000" cy="5805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None/>
            </a:pPr>
            <a:r>
              <a:rPr lang="en-GB" sz="1800"/>
              <a:t>Tomato leafminer (</a:t>
            </a:r>
            <a:r>
              <a:rPr lang="en-GB" sz="1800" i="1"/>
              <a:t>Tuta absoluta / Phthorimaea absoluta)</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47"/>
        <p:cNvGrpSpPr/>
        <p:nvPr/>
      </p:nvGrpSpPr>
      <p:grpSpPr>
        <a:xfrm>
          <a:off x="0" y="0"/>
          <a:ext cx="0" cy="0"/>
          <a:chOff x="0" y="0"/>
          <a:chExt cx="0" cy="0"/>
        </a:xfrm>
      </p:grpSpPr>
      <p:grpSp>
        <p:nvGrpSpPr>
          <p:cNvPr id="949" name="Google Shape;949;g2805a5640c0_0_711"/>
          <p:cNvGrpSpPr/>
          <p:nvPr/>
        </p:nvGrpSpPr>
        <p:grpSpPr>
          <a:xfrm>
            <a:off x="8105358" y="6333373"/>
            <a:ext cx="4036883" cy="481502"/>
            <a:chOff x="8464550" y="6408699"/>
            <a:chExt cx="3727500" cy="444600"/>
          </a:xfrm>
        </p:grpSpPr>
        <p:sp>
          <p:nvSpPr>
            <p:cNvPr id="950" name="Google Shape;950;g2805a5640c0_0_711"/>
            <p:cNvSpPr/>
            <p:nvPr/>
          </p:nvSpPr>
          <p:spPr>
            <a:xfrm>
              <a:off x="8464550" y="6408699"/>
              <a:ext cx="3727500" cy="4446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pic>
          <p:nvPicPr>
            <p:cNvPr id="951" name="Google Shape;951;g2805a5640c0_0_71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551068" y="6474348"/>
              <a:ext cx="1228725" cy="303341"/>
            </a:xfrm>
            <a:prstGeom prst="rect">
              <a:avLst/>
            </a:prstGeom>
            <a:solidFill>
              <a:schemeClr val="lt2"/>
            </a:solidFill>
            <a:ln>
              <a:noFill/>
            </a:ln>
          </p:spPr>
        </p:pic>
        <p:pic>
          <p:nvPicPr>
            <p:cNvPr id="952" name="Google Shape;952;g2805a5640c0_0_711" descr="C:\Users\Taylor\AppData\Local\Microsoft\Windows\INetCache\Content.MSO\FE803EF6.tmp"/>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1183897" y="6477858"/>
              <a:ext cx="895347" cy="306181"/>
            </a:xfrm>
            <a:prstGeom prst="rect">
              <a:avLst/>
            </a:prstGeom>
            <a:gradFill>
              <a:gsLst>
                <a:gs pos="0">
                  <a:srgbClr val="96DC8A"/>
                </a:gs>
                <a:gs pos="100000">
                  <a:schemeClr val="lt1"/>
                </a:gs>
              </a:gsLst>
              <a:path path="circle">
                <a:fillToRect l="50000" t="50000" r="50000" b="50000"/>
              </a:path>
              <a:tileRect/>
            </a:gradFill>
            <a:ln>
              <a:noFill/>
            </a:ln>
          </p:spPr>
        </p:pic>
        <p:pic>
          <p:nvPicPr>
            <p:cNvPr id="953" name="Google Shape;953;g2805a5640c0_0_711"/>
            <p:cNvPicPr preferRelativeResize="0"/>
            <p:nvPr/>
          </p:nvPicPr>
          <p:blipFill rotWithShape="1">
            <a:blip r:embed="rId5">
              <a:alphaModFix/>
            </a:blip>
            <a:srcRect/>
            <a:stretch/>
          </p:blipFill>
          <p:spPr>
            <a:xfrm>
              <a:off x="9934630" y="6450616"/>
              <a:ext cx="1094431" cy="360664"/>
            </a:xfrm>
            <a:prstGeom prst="rect">
              <a:avLst/>
            </a:prstGeom>
            <a:noFill/>
            <a:ln>
              <a:noFill/>
            </a:ln>
          </p:spPr>
        </p:pic>
      </p:grpSp>
      <p:pic>
        <p:nvPicPr>
          <p:cNvPr id="954" name="Google Shape;954;g2805a5640c0_0_711"/>
          <p:cNvPicPr preferRelativeResize="0"/>
          <p:nvPr/>
        </p:nvPicPr>
        <p:blipFill>
          <a:blip r:embed="rId6">
            <a:alphaModFix/>
          </a:blip>
          <a:stretch>
            <a:fillRect/>
          </a:stretch>
        </p:blipFill>
        <p:spPr>
          <a:xfrm>
            <a:off x="838188" y="1972538"/>
            <a:ext cx="4772025" cy="3343275"/>
          </a:xfrm>
          <a:prstGeom prst="rect">
            <a:avLst/>
          </a:prstGeom>
          <a:noFill/>
          <a:ln>
            <a:noFill/>
          </a:ln>
        </p:spPr>
      </p:pic>
      <p:pic>
        <p:nvPicPr>
          <p:cNvPr id="955" name="Google Shape;955;g2805a5640c0_0_711"/>
          <p:cNvPicPr preferRelativeResize="0"/>
          <p:nvPr/>
        </p:nvPicPr>
        <p:blipFill>
          <a:blip r:embed="rId7">
            <a:alphaModFix/>
          </a:blip>
          <a:stretch>
            <a:fillRect/>
          </a:stretch>
        </p:blipFill>
        <p:spPr>
          <a:xfrm>
            <a:off x="6696500" y="2010638"/>
            <a:ext cx="4762500" cy="3305175"/>
          </a:xfrm>
          <a:prstGeom prst="rect">
            <a:avLst/>
          </a:prstGeom>
          <a:noFill/>
          <a:ln>
            <a:noFill/>
          </a:ln>
        </p:spPr>
      </p:pic>
      <p:sp>
        <p:nvSpPr>
          <p:cNvPr id="956" name="Google Shape;956;g2805a5640c0_0_711"/>
          <p:cNvSpPr txBox="1">
            <a:spLocks noGrp="1"/>
          </p:cNvSpPr>
          <p:nvPr>
            <p:ph type="body" idx="1"/>
          </p:nvPr>
        </p:nvSpPr>
        <p:spPr>
          <a:xfrm>
            <a:off x="838200" y="5462875"/>
            <a:ext cx="3745800" cy="5754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018"/>
              <a:buNone/>
            </a:pPr>
            <a:r>
              <a:rPr lang="en-GB" sz="1865"/>
              <a:t>Ecoclimatic Index (EI) </a:t>
            </a:r>
            <a:endParaRPr sz="1865"/>
          </a:p>
          <a:p>
            <a:pPr marL="0" lvl="0" indent="0" algn="l" rtl="0">
              <a:lnSpc>
                <a:spcPct val="90000"/>
              </a:lnSpc>
              <a:spcBef>
                <a:spcPts val="0"/>
              </a:spcBef>
              <a:spcAft>
                <a:spcPts val="0"/>
              </a:spcAft>
              <a:buSzPts val="1018"/>
              <a:buNone/>
            </a:pPr>
            <a:r>
              <a:rPr lang="en-GB" sz="1865"/>
              <a:t>Current climate scenario (no PAs)</a:t>
            </a:r>
            <a:endParaRPr sz="2790"/>
          </a:p>
        </p:txBody>
      </p:sp>
      <p:pic>
        <p:nvPicPr>
          <p:cNvPr id="957" name="Google Shape;957;g2805a5640c0_0_711"/>
          <p:cNvPicPr preferRelativeResize="0"/>
          <p:nvPr/>
        </p:nvPicPr>
        <p:blipFill>
          <a:blip r:embed="rId8" cstate="email">
            <a:alphaModFix/>
            <a:extLst>
              <a:ext uri="{28A0092B-C50C-407E-A947-70E740481C1C}">
                <a14:useLocalDpi xmlns:a14="http://schemas.microsoft.com/office/drawing/2010/main"/>
              </a:ext>
            </a:extLst>
          </a:blip>
          <a:stretch>
            <a:fillRect/>
          </a:stretch>
        </p:blipFill>
        <p:spPr>
          <a:xfrm>
            <a:off x="10052113" y="445475"/>
            <a:ext cx="2090125" cy="1360750"/>
          </a:xfrm>
          <a:prstGeom prst="rect">
            <a:avLst/>
          </a:prstGeom>
          <a:noFill/>
          <a:ln>
            <a:noFill/>
          </a:ln>
        </p:spPr>
      </p:pic>
      <p:sp>
        <p:nvSpPr>
          <p:cNvPr id="958" name="Google Shape;958;g2805a5640c0_0_711"/>
          <p:cNvSpPr txBox="1">
            <a:spLocks noGrp="1"/>
          </p:cNvSpPr>
          <p:nvPr>
            <p:ph type="body" idx="1"/>
          </p:nvPr>
        </p:nvSpPr>
        <p:spPr>
          <a:xfrm>
            <a:off x="722655" y="508689"/>
            <a:ext cx="8067015" cy="9522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GB" sz="1800" b="1" dirty="0">
                <a:solidFill>
                  <a:srgbClr val="000000"/>
                </a:solidFill>
              </a:rPr>
              <a:t>Protected agriculture matters: Year-round persistence of Tuta absoluta in China where it should not (</a:t>
            </a:r>
            <a:r>
              <a:rPr lang="en-GB" sz="1800" b="1" dirty="0"/>
              <a:t>Liu et al. 2023.)</a:t>
            </a:r>
            <a:endParaRPr dirty="0"/>
          </a:p>
        </p:txBody>
      </p:sp>
      <p:sp>
        <p:nvSpPr>
          <p:cNvPr id="959" name="Google Shape;959;g2805a5640c0_0_711"/>
          <p:cNvSpPr txBox="1">
            <a:spLocks noGrp="1"/>
          </p:cNvSpPr>
          <p:nvPr>
            <p:ph type="body" idx="1"/>
          </p:nvPr>
        </p:nvSpPr>
        <p:spPr>
          <a:xfrm>
            <a:off x="6696500" y="5462875"/>
            <a:ext cx="3745800" cy="7368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None/>
            </a:pPr>
            <a:r>
              <a:rPr lang="en-GB" sz="1865"/>
              <a:t>Ecoclimatic Index (EI) </a:t>
            </a:r>
            <a:endParaRPr sz="1865"/>
          </a:p>
          <a:p>
            <a:pPr marL="0" lvl="0" indent="0" algn="l" rtl="0">
              <a:lnSpc>
                <a:spcPct val="90000"/>
              </a:lnSpc>
              <a:spcBef>
                <a:spcPts val="0"/>
              </a:spcBef>
              <a:spcAft>
                <a:spcPts val="0"/>
              </a:spcAft>
              <a:buNone/>
            </a:pPr>
            <a:r>
              <a:rPr lang="en-GB" sz="1800"/>
              <a:t>Current climate scenario with PAs</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14"/>
        <p:cNvGrpSpPr/>
        <p:nvPr/>
      </p:nvGrpSpPr>
      <p:grpSpPr>
        <a:xfrm>
          <a:off x="0" y="0"/>
          <a:ext cx="0" cy="0"/>
          <a:chOff x="0" y="0"/>
          <a:chExt cx="0" cy="0"/>
        </a:xfrm>
      </p:grpSpPr>
      <p:pic>
        <p:nvPicPr>
          <p:cNvPr id="1015" name="Google Shape;1015;g2805a5640c0_4_40"/>
          <p:cNvPicPr preferRelativeResize="0"/>
          <p:nvPr/>
        </p:nvPicPr>
        <p:blipFill>
          <a:blip r:embed="rId3">
            <a:alphaModFix/>
          </a:blip>
          <a:stretch>
            <a:fillRect/>
          </a:stretch>
        </p:blipFill>
        <p:spPr>
          <a:xfrm>
            <a:off x="0" y="0"/>
            <a:ext cx="12191999" cy="6333375"/>
          </a:xfrm>
          <a:prstGeom prst="rect">
            <a:avLst/>
          </a:prstGeom>
          <a:noFill/>
          <a:ln>
            <a:noFill/>
          </a:ln>
        </p:spPr>
      </p:pic>
      <p:grpSp>
        <p:nvGrpSpPr>
          <p:cNvPr id="1016" name="Google Shape;1016;g2805a5640c0_4_40"/>
          <p:cNvGrpSpPr/>
          <p:nvPr/>
        </p:nvGrpSpPr>
        <p:grpSpPr>
          <a:xfrm>
            <a:off x="8105358" y="6333373"/>
            <a:ext cx="4036883" cy="481502"/>
            <a:chOff x="8464550" y="6408699"/>
            <a:chExt cx="3727500" cy="444600"/>
          </a:xfrm>
        </p:grpSpPr>
        <p:sp>
          <p:nvSpPr>
            <p:cNvPr id="1017" name="Google Shape;1017;g2805a5640c0_4_40"/>
            <p:cNvSpPr/>
            <p:nvPr/>
          </p:nvSpPr>
          <p:spPr>
            <a:xfrm>
              <a:off x="8464550" y="6408699"/>
              <a:ext cx="3727500" cy="4446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pic>
          <p:nvPicPr>
            <p:cNvPr id="1018" name="Google Shape;1018;g2805a5640c0_4_40"/>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8551068" y="6474348"/>
              <a:ext cx="1228725" cy="303341"/>
            </a:xfrm>
            <a:prstGeom prst="rect">
              <a:avLst/>
            </a:prstGeom>
            <a:solidFill>
              <a:schemeClr val="lt2"/>
            </a:solidFill>
            <a:ln>
              <a:noFill/>
            </a:ln>
          </p:spPr>
        </p:pic>
        <p:pic>
          <p:nvPicPr>
            <p:cNvPr id="1019" name="Google Shape;1019;g2805a5640c0_4_40" descr="C:\Users\Taylor\AppData\Local\Microsoft\Windows\INetCache\Content.MSO\FE803EF6.tmp"/>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1183897" y="6477858"/>
              <a:ext cx="895347" cy="306181"/>
            </a:xfrm>
            <a:prstGeom prst="rect">
              <a:avLst/>
            </a:prstGeom>
            <a:gradFill>
              <a:gsLst>
                <a:gs pos="0">
                  <a:srgbClr val="96DC8A"/>
                </a:gs>
                <a:gs pos="100000">
                  <a:schemeClr val="lt1"/>
                </a:gs>
              </a:gsLst>
              <a:path path="circle">
                <a:fillToRect l="50000" t="50000" r="50000" b="50000"/>
              </a:path>
              <a:tileRect/>
            </a:gradFill>
            <a:ln>
              <a:noFill/>
            </a:ln>
          </p:spPr>
        </p:pic>
        <p:pic>
          <p:nvPicPr>
            <p:cNvPr id="1020" name="Google Shape;1020;g2805a5640c0_4_40"/>
            <p:cNvPicPr preferRelativeResize="0"/>
            <p:nvPr/>
          </p:nvPicPr>
          <p:blipFill rotWithShape="1">
            <a:blip r:embed="rId6">
              <a:alphaModFix/>
            </a:blip>
            <a:srcRect/>
            <a:stretch/>
          </p:blipFill>
          <p:spPr>
            <a:xfrm>
              <a:off x="9934630" y="6450616"/>
              <a:ext cx="1094431" cy="360664"/>
            </a:xfrm>
            <a:prstGeom prst="rect">
              <a:avLst/>
            </a:prstGeom>
            <a:noFill/>
            <a:ln>
              <a:noFill/>
            </a:ln>
          </p:spPr>
        </p:pic>
      </p:grpSp>
      <p:sp>
        <p:nvSpPr>
          <p:cNvPr id="1021" name="Google Shape;1021;g2805a5640c0_4_40"/>
          <p:cNvSpPr txBox="1">
            <a:spLocks noGrp="1"/>
          </p:cNvSpPr>
          <p:nvPr>
            <p:ph type="title"/>
          </p:nvPr>
        </p:nvSpPr>
        <p:spPr>
          <a:xfrm>
            <a:off x="2629200" y="4791200"/>
            <a:ext cx="6933600" cy="1325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400"/>
              <a:buFont typeface="Arial"/>
              <a:buNone/>
            </a:pPr>
            <a:r>
              <a:rPr lang="en-GB" sz="5200">
                <a:solidFill>
                  <a:schemeClr val="lt2"/>
                </a:solidFill>
              </a:rPr>
              <a:t>Canopy Temperature</a:t>
            </a:r>
            <a:endParaRPr sz="5200">
              <a:solidFill>
                <a:schemeClr val="lt2"/>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25"/>
        <p:cNvGrpSpPr/>
        <p:nvPr/>
      </p:nvGrpSpPr>
      <p:grpSpPr>
        <a:xfrm>
          <a:off x="0" y="0"/>
          <a:ext cx="0" cy="0"/>
          <a:chOff x="0" y="0"/>
          <a:chExt cx="0" cy="0"/>
        </a:xfrm>
      </p:grpSpPr>
      <p:grpSp>
        <p:nvGrpSpPr>
          <p:cNvPr id="1026" name="Google Shape;1026;g2805a5640c0_4_117"/>
          <p:cNvGrpSpPr/>
          <p:nvPr/>
        </p:nvGrpSpPr>
        <p:grpSpPr>
          <a:xfrm>
            <a:off x="8105358" y="6333373"/>
            <a:ext cx="4036883" cy="481502"/>
            <a:chOff x="8464550" y="6408699"/>
            <a:chExt cx="3727500" cy="444600"/>
          </a:xfrm>
        </p:grpSpPr>
        <p:sp>
          <p:nvSpPr>
            <p:cNvPr id="1027" name="Google Shape;1027;g2805a5640c0_4_117"/>
            <p:cNvSpPr/>
            <p:nvPr/>
          </p:nvSpPr>
          <p:spPr>
            <a:xfrm>
              <a:off x="8464550" y="6408699"/>
              <a:ext cx="3727500" cy="4446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pic>
          <p:nvPicPr>
            <p:cNvPr id="1028" name="Google Shape;1028;g2805a5640c0_4_11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551068" y="6474348"/>
              <a:ext cx="1228725" cy="303341"/>
            </a:xfrm>
            <a:prstGeom prst="rect">
              <a:avLst/>
            </a:prstGeom>
            <a:solidFill>
              <a:schemeClr val="lt2"/>
            </a:solidFill>
            <a:ln>
              <a:noFill/>
            </a:ln>
          </p:spPr>
        </p:pic>
        <p:pic>
          <p:nvPicPr>
            <p:cNvPr id="1029" name="Google Shape;1029;g2805a5640c0_4_117" descr="C:\Users\Taylor\AppData\Local\Microsoft\Windows\INetCache\Content.MSO\FE803EF6.tmp"/>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1183897" y="6477858"/>
              <a:ext cx="895347" cy="306181"/>
            </a:xfrm>
            <a:prstGeom prst="rect">
              <a:avLst/>
            </a:prstGeom>
            <a:gradFill>
              <a:gsLst>
                <a:gs pos="0">
                  <a:srgbClr val="96DC8A"/>
                </a:gs>
                <a:gs pos="100000">
                  <a:schemeClr val="lt1"/>
                </a:gs>
              </a:gsLst>
              <a:path path="circle">
                <a:fillToRect l="50000" t="50000" r="50000" b="50000"/>
              </a:path>
              <a:tileRect/>
            </a:gradFill>
            <a:ln>
              <a:noFill/>
            </a:ln>
          </p:spPr>
        </p:pic>
        <p:pic>
          <p:nvPicPr>
            <p:cNvPr id="1030" name="Google Shape;1030;g2805a5640c0_4_117"/>
            <p:cNvPicPr preferRelativeResize="0"/>
            <p:nvPr/>
          </p:nvPicPr>
          <p:blipFill rotWithShape="1">
            <a:blip r:embed="rId5">
              <a:alphaModFix/>
            </a:blip>
            <a:srcRect/>
            <a:stretch/>
          </p:blipFill>
          <p:spPr>
            <a:xfrm>
              <a:off x="9934630" y="6450616"/>
              <a:ext cx="1094431" cy="360664"/>
            </a:xfrm>
            <a:prstGeom prst="rect">
              <a:avLst/>
            </a:prstGeom>
            <a:noFill/>
            <a:ln>
              <a:noFill/>
            </a:ln>
          </p:spPr>
        </p:pic>
      </p:grpSp>
      <p:pic>
        <p:nvPicPr>
          <p:cNvPr id="2" name="Picture 1">
            <a:extLst>
              <a:ext uri="{FF2B5EF4-FFF2-40B4-BE49-F238E27FC236}">
                <a16:creationId xmlns:a16="http://schemas.microsoft.com/office/drawing/2014/main" id="{35FCC4E2-A079-4D66-B9F2-393A4520637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73705" y="2490290"/>
            <a:ext cx="3337998" cy="3603946"/>
          </a:xfrm>
          <a:prstGeom prst="rect">
            <a:avLst/>
          </a:prstGeom>
        </p:spPr>
      </p:pic>
      <p:pic>
        <p:nvPicPr>
          <p:cNvPr id="3" name="Picture 2">
            <a:extLst>
              <a:ext uri="{FF2B5EF4-FFF2-40B4-BE49-F238E27FC236}">
                <a16:creationId xmlns:a16="http://schemas.microsoft.com/office/drawing/2014/main" id="{80CABD45-0622-438C-B6FF-366C877BCC18}"/>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051592" y="1276341"/>
            <a:ext cx="6088816" cy="2427897"/>
          </a:xfrm>
          <a:prstGeom prst="rect">
            <a:avLst/>
          </a:prstGeom>
        </p:spPr>
      </p:pic>
      <p:pic>
        <p:nvPicPr>
          <p:cNvPr id="4" name="Picture 3">
            <a:extLst>
              <a:ext uri="{FF2B5EF4-FFF2-40B4-BE49-F238E27FC236}">
                <a16:creationId xmlns:a16="http://schemas.microsoft.com/office/drawing/2014/main" id="{E0C4CB03-207B-4A59-96FA-BD0983B11CEC}"/>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7294247" y="2847686"/>
            <a:ext cx="4725825" cy="3246550"/>
          </a:xfrm>
          <a:prstGeom prst="rect">
            <a:avLst/>
          </a:prstGeom>
        </p:spPr>
      </p:pic>
      <p:sp>
        <p:nvSpPr>
          <p:cNvPr id="7" name="TextBox 6">
            <a:extLst>
              <a:ext uri="{FF2B5EF4-FFF2-40B4-BE49-F238E27FC236}">
                <a16:creationId xmlns:a16="http://schemas.microsoft.com/office/drawing/2014/main" id="{6ED1B811-030C-E0A2-6C8C-77394AB852B1}"/>
              </a:ext>
            </a:extLst>
          </p:cNvPr>
          <p:cNvSpPr txBox="1"/>
          <p:nvPr/>
        </p:nvSpPr>
        <p:spPr>
          <a:xfrm>
            <a:off x="311291" y="2627497"/>
            <a:ext cx="753732" cy="3170099"/>
          </a:xfrm>
          <a:prstGeom prst="rect">
            <a:avLst/>
          </a:prstGeom>
          <a:noFill/>
        </p:spPr>
        <p:txBody>
          <a:bodyPr wrap="none" rtlCol="0">
            <a:spAutoFit/>
          </a:bodyPr>
          <a:lstStyle/>
          <a:p>
            <a:r>
              <a:rPr lang="en-GB" sz="2000" dirty="0"/>
              <a:t>2m </a:t>
            </a:r>
          </a:p>
          <a:p>
            <a:endParaRPr lang="en-GB" sz="2000" dirty="0"/>
          </a:p>
          <a:p>
            <a:endParaRPr lang="en-GB" sz="2000" dirty="0"/>
          </a:p>
          <a:p>
            <a:endParaRPr lang="en-GB" sz="2000" dirty="0"/>
          </a:p>
          <a:p>
            <a:endParaRPr lang="en-GB" sz="2000" dirty="0"/>
          </a:p>
          <a:p>
            <a:endParaRPr lang="en-GB" sz="2000" dirty="0"/>
          </a:p>
          <a:p>
            <a:endParaRPr lang="en-GB" sz="2000" dirty="0"/>
          </a:p>
          <a:p>
            <a:endParaRPr lang="en-GB" sz="2000" dirty="0"/>
          </a:p>
          <a:p>
            <a:endParaRPr lang="en-GB" sz="2000" dirty="0"/>
          </a:p>
          <a:p>
            <a:r>
              <a:rPr lang="en-GB" sz="2000" dirty="0"/>
              <a:t>0.5m</a:t>
            </a:r>
          </a:p>
        </p:txBody>
      </p:sp>
      <p:pic>
        <p:nvPicPr>
          <p:cNvPr id="8" name="Picture 7">
            <a:extLst>
              <a:ext uri="{FF2B5EF4-FFF2-40B4-BE49-F238E27FC236}">
                <a16:creationId xmlns:a16="http://schemas.microsoft.com/office/drawing/2014/main" id="{6F354411-9D07-4DE4-BF75-02E58C940CB6}"/>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7240775" y="5509642"/>
            <a:ext cx="598223" cy="575907"/>
          </a:xfrm>
          <a:prstGeom prst="rect">
            <a:avLst/>
          </a:prstGeom>
        </p:spPr>
      </p:pic>
      <p:sp>
        <p:nvSpPr>
          <p:cNvPr id="10" name="Google Shape;958;g2805a5640c0_0_711">
            <a:extLst>
              <a:ext uri="{FF2B5EF4-FFF2-40B4-BE49-F238E27FC236}">
                <a16:creationId xmlns:a16="http://schemas.microsoft.com/office/drawing/2014/main" id="{A8A479D9-1E7D-EABE-C479-04760C3CE5E0}"/>
              </a:ext>
            </a:extLst>
          </p:cNvPr>
          <p:cNvSpPr txBox="1">
            <a:spLocks noGrp="1"/>
          </p:cNvSpPr>
          <p:nvPr>
            <p:ph type="body" idx="1"/>
          </p:nvPr>
        </p:nvSpPr>
        <p:spPr>
          <a:xfrm>
            <a:off x="311291" y="282520"/>
            <a:ext cx="4960620" cy="1117302"/>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GB" sz="1800" b="1" dirty="0">
                <a:solidFill>
                  <a:srgbClr val="000000"/>
                </a:solidFill>
              </a:rPr>
              <a:t>Analysing and ground truthing existing EO temperature products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Google Shape;653;g2805a5640c0_0_0"/>
          <p:cNvSpPr/>
          <p:nvPr/>
        </p:nvSpPr>
        <p:spPr>
          <a:xfrm>
            <a:off x="6749900" y="429000"/>
            <a:ext cx="5184300" cy="17748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lvl="0" indent="-330200" algn="l" rtl="0">
              <a:lnSpc>
                <a:spcPct val="90000"/>
              </a:lnSpc>
              <a:spcBef>
                <a:spcPts val="0"/>
              </a:spcBef>
              <a:spcAft>
                <a:spcPts val="0"/>
              </a:spcAft>
              <a:buClr>
                <a:schemeClr val="dk2"/>
              </a:buClr>
              <a:buSzPts val="1600"/>
              <a:buAutoNum type="arabicPeriod"/>
            </a:pPr>
            <a:r>
              <a:rPr lang="en-GB" sz="1600">
                <a:solidFill>
                  <a:schemeClr val="dk1"/>
                </a:solidFill>
              </a:rPr>
              <a:t>Global irrigation data product</a:t>
            </a:r>
            <a:endParaRPr sz="1600">
              <a:solidFill>
                <a:schemeClr val="dk1"/>
              </a:solidFill>
            </a:endParaRPr>
          </a:p>
          <a:p>
            <a:pPr marL="457200" lvl="0" indent="-330200" algn="l" rtl="0">
              <a:lnSpc>
                <a:spcPct val="90000"/>
              </a:lnSpc>
              <a:spcBef>
                <a:spcPts val="0"/>
              </a:spcBef>
              <a:spcAft>
                <a:spcPts val="0"/>
              </a:spcAft>
              <a:buClr>
                <a:schemeClr val="dk2"/>
              </a:buClr>
              <a:buSzPts val="1600"/>
              <a:buAutoNum type="arabicPeriod"/>
            </a:pPr>
            <a:r>
              <a:rPr lang="en-GB" sz="1600">
                <a:solidFill>
                  <a:schemeClr val="dk1"/>
                </a:solidFill>
              </a:rPr>
              <a:t>Protected agriculture datasets (UK &amp; Australia)</a:t>
            </a:r>
            <a:endParaRPr sz="1600">
              <a:solidFill>
                <a:schemeClr val="dk1"/>
              </a:solidFill>
            </a:endParaRPr>
          </a:p>
          <a:p>
            <a:pPr marL="457200" lvl="0" indent="-330200" algn="l" rtl="0">
              <a:lnSpc>
                <a:spcPct val="90000"/>
              </a:lnSpc>
              <a:spcBef>
                <a:spcPts val="0"/>
              </a:spcBef>
              <a:spcAft>
                <a:spcPts val="0"/>
              </a:spcAft>
              <a:buClr>
                <a:schemeClr val="dk2"/>
              </a:buClr>
              <a:buSzPts val="1600"/>
              <a:buAutoNum type="arabicPeriod"/>
            </a:pPr>
            <a:r>
              <a:rPr lang="en-GB" sz="1600">
                <a:solidFill>
                  <a:schemeClr val="dk1"/>
                </a:solidFill>
              </a:rPr>
              <a:t>Canopy temperature datasets (UK &amp; Australia)</a:t>
            </a:r>
            <a:endParaRPr sz="1600">
              <a:solidFill>
                <a:schemeClr val="dk1"/>
              </a:solidFill>
            </a:endParaRPr>
          </a:p>
          <a:p>
            <a:pPr marL="0" lvl="0" indent="0" algn="l" rtl="0">
              <a:lnSpc>
                <a:spcPct val="90000"/>
              </a:lnSpc>
              <a:spcBef>
                <a:spcPts val="0"/>
              </a:spcBef>
              <a:spcAft>
                <a:spcPts val="0"/>
              </a:spcAft>
              <a:buClr>
                <a:schemeClr val="dk1"/>
              </a:buClr>
              <a:buSzPts val="1100"/>
              <a:buFont typeface="Arial"/>
              <a:buNone/>
            </a:pPr>
            <a:endParaRPr sz="1600">
              <a:solidFill>
                <a:schemeClr val="dk1"/>
              </a:solidFill>
            </a:endParaRPr>
          </a:p>
          <a:p>
            <a:pPr marL="457200" lvl="0" indent="-330200" algn="l" rtl="0">
              <a:lnSpc>
                <a:spcPct val="90000"/>
              </a:lnSpc>
              <a:spcBef>
                <a:spcPts val="0"/>
              </a:spcBef>
              <a:spcAft>
                <a:spcPts val="0"/>
              </a:spcAft>
              <a:buClr>
                <a:schemeClr val="dk2"/>
              </a:buClr>
              <a:buSzPts val="1600"/>
              <a:buChar char="-"/>
            </a:pPr>
            <a:r>
              <a:rPr lang="en-GB" sz="1600">
                <a:solidFill>
                  <a:schemeClr val="dk1"/>
                </a:solidFill>
              </a:rPr>
              <a:t>Demonstrator pest models showcasing new datasets</a:t>
            </a:r>
            <a:endParaRPr sz="1600">
              <a:solidFill>
                <a:schemeClr val="dk1"/>
              </a:solidFill>
            </a:endParaRPr>
          </a:p>
          <a:p>
            <a:pPr marL="457200" lvl="0" indent="-330200" algn="l" rtl="0">
              <a:lnSpc>
                <a:spcPct val="90000"/>
              </a:lnSpc>
              <a:spcBef>
                <a:spcPts val="0"/>
              </a:spcBef>
              <a:spcAft>
                <a:spcPts val="0"/>
              </a:spcAft>
              <a:buClr>
                <a:schemeClr val="dk2"/>
              </a:buClr>
              <a:buSzPts val="1600"/>
              <a:buChar char="-"/>
            </a:pPr>
            <a:r>
              <a:rPr lang="en-GB" sz="1600">
                <a:solidFill>
                  <a:schemeClr val="dk1"/>
                </a:solidFill>
              </a:rPr>
              <a:t>Papers publishing methods</a:t>
            </a:r>
            <a:endParaRPr sz="1200"/>
          </a:p>
        </p:txBody>
      </p:sp>
      <p:sp>
        <p:nvSpPr>
          <p:cNvPr id="654" name="Google Shape;654;g2805a5640c0_0_0"/>
          <p:cNvSpPr txBox="1">
            <a:spLocks noGrp="1"/>
          </p:cNvSpPr>
          <p:nvPr>
            <p:ph type="title"/>
          </p:nvPr>
        </p:nvSpPr>
        <p:spPr>
          <a:xfrm>
            <a:off x="838200" y="365125"/>
            <a:ext cx="2843400" cy="7545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400"/>
              <a:buFont typeface="Arial"/>
              <a:buNone/>
            </a:pPr>
            <a:r>
              <a:rPr lang="en-GB" dirty="0"/>
              <a:t>Timeline</a:t>
            </a:r>
            <a:endParaRPr dirty="0"/>
          </a:p>
        </p:txBody>
      </p:sp>
      <p:grpSp>
        <p:nvGrpSpPr>
          <p:cNvPr id="655" name="Google Shape;655;g2805a5640c0_0_0"/>
          <p:cNvGrpSpPr/>
          <p:nvPr/>
        </p:nvGrpSpPr>
        <p:grpSpPr>
          <a:xfrm>
            <a:off x="8105358" y="6333373"/>
            <a:ext cx="4036883" cy="481502"/>
            <a:chOff x="8464550" y="6408699"/>
            <a:chExt cx="3727500" cy="444600"/>
          </a:xfrm>
        </p:grpSpPr>
        <p:sp>
          <p:nvSpPr>
            <p:cNvPr id="656" name="Google Shape;656;g2805a5640c0_0_0"/>
            <p:cNvSpPr/>
            <p:nvPr/>
          </p:nvSpPr>
          <p:spPr>
            <a:xfrm>
              <a:off x="8464550" y="6408699"/>
              <a:ext cx="3727500" cy="4446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pic>
          <p:nvPicPr>
            <p:cNvPr id="657" name="Google Shape;657;g2805a5640c0_0_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551068" y="6474348"/>
              <a:ext cx="1228725" cy="303341"/>
            </a:xfrm>
            <a:prstGeom prst="rect">
              <a:avLst/>
            </a:prstGeom>
            <a:solidFill>
              <a:schemeClr val="lt2"/>
            </a:solidFill>
            <a:ln>
              <a:noFill/>
            </a:ln>
          </p:spPr>
        </p:pic>
        <p:pic>
          <p:nvPicPr>
            <p:cNvPr id="658" name="Google Shape;658;g2805a5640c0_0_0" descr="C:\Users\Taylor\AppData\Local\Microsoft\Windows\INetCache\Content.MSO\FE803EF6.tmp"/>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1183897" y="6477858"/>
              <a:ext cx="895347" cy="306181"/>
            </a:xfrm>
            <a:prstGeom prst="rect">
              <a:avLst/>
            </a:prstGeom>
            <a:gradFill>
              <a:gsLst>
                <a:gs pos="0">
                  <a:srgbClr val="96DC8A"/>
                </a:gs>
                <a:gs pos="100000">
                  <a:schemeClr val="lt1"/>
                </a:gs>
              </a:gsLst>
              <a:path path="circle">
                <a:fillToRect l="50000" t="50000" r="50000" b="50000"/>
              </a:path>
              <a:tileRect/>
            </a:gradFill>
            <a:ln>
              <a:noFill/>
            </a:ln>
          </p:spPr>
        </p:pic>
        <p:pic>
          <p:nvPicPr>
            <p:cNvPr id="659" name="Google Shape;659;g2805a5640c0_0_0"/>
            <p:cNvPicPr preferRelativeResize="0"/>
            <p:nvPr/>
          </p:nvPicPr>
          <p:blipFill rotWithShape="1">
            <a:blip r:embed="rId5">
              <a:alphaModFix/>
            </a:blip>
            <a:srcRect/>
            <a:stretch/>
          </p:blipFill>
          <p:spPr>
            <a:xfrm>
              <a:off x="9934630" y="6450616"/>
              <a:ext cx="1094431" cy="360664"/>
            </a:xfrm>
            <a:prstGeom prst="rect">
              <a:avLst/>
            </a:prstGeom>
            <a:noFill/>
            <a:ln>
              <a:noFill/>
            </a:ln>
          </p:spPr>
        </p:pic>
      </p:grpSp>
      <p:sp>
        <p:nvSpPr>
          <p:cNvPr id="660" name="Google Shape;660;g2805a5640c0_0_0"/>
          <p:cNvSpPr/>
          <p:nvPr/>
        </p:nvSpPr>
        <p:spPr>
          <a:xfrm>
            <a:off x="1574575" y="3506625"/>
            <a:ext cx="1285200" cy="372300"/>
          </a:xfrm>
          <a:prstGeom prst="rect">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g2805a5640c0_0_0"/>
          <p:cNvSpPr txBox="1">
            <a:spLocks noGrp="1"/>
          </p:cNvSpPr>
          <p:nvPr>
            <p:ph type="body" idx="1"/>
          </p:nvPr>
        </p:nvSpPr>
        <p:spPr>
          <a:xfrm>
            <a:off x="71850" y="3582825"/>
            <a:ext cx="1358700" cy="372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None/>
            </a:pPr>
            <a:r>
              <a:rPr lang="en-GB" sz="1800" b="1"/>
              <a:t>Phase 1</a:t>
            </a:r>
            <a:endParaRPr sz="1800" b="1"/>
          </a:p>
        </p:txBody>
      </p:sp>
      <p:cxnSp>
        <p:nvCxnSpPr>
          <p:cNvPr id="662" name="Google Shape;662;g2805a5640c0_0_0"/>
          <p:cNvCxnSpPr/>
          <p:nvPr/>
        </p:nvCxnSpPr>
        <p:spPr>
          <a:xfrm rot="10800000">
            <a:off x="1574575" y="3190575"/>
            <a:ext cx="0" cy="654600"/>
          </a:xfrm>
          <a:prstGeom prst="straightConnector1">
            <a:avLst/>
          </a:prstGeom>
          <a:noFill/>
          <a:ln w="19050" cap="flat" cmpd="sng">
            <a:solidFill>
              <a:schemeClr val="dk1"/>
            </a:solidFill>
            <a:prstDash val="solid"/>
            <a:round/>
            <a:headEnd type="none" w="med" len="med"/>
            <a:tailEnd type="none" w="med" len="med"/>
          </a:ln>
        </p:spPr>
      </p:cxnSp>
      <p:sp>
        <p:nvSpPr>
          <p:cNvPr id="663" name="Google Shape;663;g2805a5640c0_0_0"/>
          <p:cNvSpPr txBox="1">
            <a:spLocks noGrp="1"/>
          </p:cNvSpPr>
          <p:nvPr>
            <p:ph type="body" idx="1"/>
          </p:nvPr>
        </p:nvSpPr>
        <p:spPr>
          <a:xfrm>
            <a:off x="1127575" y="4008500"/>
            <a:ext cx="894000" cy="372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None/>
            </a:pPr>
            <a:r>
              <a:rPr lang="en-GB" sz="1800"/>
              <a:t>Jan 22</a:t>
            </a:r>
            <a:endParaRPr/>
          </a:p>
        </p:txBody>
      </p:sp>
      <p:cxnSp>
        <p:nvCxnSpPr>
          <p:cNvPr id="664" name="Google Shape;664;g2805a5640c0_0_0"/>
          <p:cNvCxnSpPr/>
          <p:nvPr/>
        </p:nvCxnSpPr>
        <p:spPr>
          <a:xfrm rot="10800000">
            <a:off x="2851436" y="3190575"/>
            <a:ext cx="0" cy="654600"/>
          </a:xfrm>
          <a:prstGeom prst="straightConnector1">
            <a:avLst/>
          </a:prstGeom>
          <a:noFill/>
          <a:ln w="19050" cap="flat" cmpd="sng">
            <a:solidFill>
              <a:schemeClr val="dk1"/>
            </a:solidFill>
            <a:prstDash val="solid"/>
            <a:round/>
            <a:headEnd type="none" w="med" len="med"/>
            <a:tailEnd type="none" w="med" len="med"/>
          </a:ln>
        </p:spPr>
      </p:cxnSp>
      <p:sp>
        <p:nvSpPr>
          <p:cNvPr id="665" name="Google Shape;665;g2805a5640c0_0_0"/>
          <p:cNvSpPr txBox="1">
            <a:spLocks noGrp="1"/>
          </p:cNvSpPr>
          <p:nvPr>
            <p:ph type="body" idx="1"/>
          </p:nvPr>
        </p:nvSpPr>
        <p:spPr>
          <a:xfrm>
            <a:off x="2392425" y="4008500"/>
            <a:ext cx="894000" cy="372300"/>
          </a:xfrm>
          <a:prstGeom prst="rect">
            <a:avLst/>
          </a:prstGeom>
          <a:noFill/>
          <a:ln>
            <a:noFill/>
          </a:ln>
        </p:spPr>
        <p:txBody>
          <a:bodyPr spcFirstLastPara="1" wrap="square" lIns="91425" tIns="45700" rIns="91425" bIns="45700" anchor="t" anchorCtr="0">
            <a:normAutofit fontScale="92500"/>
          </a:bodyPr>
          <a:lstStyle/>
          <a:p>
            <a:pPr marL="0" lvl="0" indent="0" algn="l" rtl="0">
              <a:lnSpc>
                <a:spcPct val="90000"/>
              </a:lnSpc>
              <a:spcBef>
                <a:spcPts val="0"/>
              </a:spcBef>
              <a:spcAft>
                <a:spcPts val="0"/>
              </a:spcAft>
              <a:buNone/>
            </a:pPr>
            <a:r>
              <a:rPr lang="en-GB" sz="1800"/>
              <a:t>Mar 22</a:t>
            </a:r>
            <a:endParaRPr/>
          </a:p>
        </p:txBody>
      </p:sp>
      <p:sp>
        <p:nvSpPr>
          <p:cNvPr id="666" name="Google Shape;666;g2805a5640c0_0_0"/>
          <p:cNvSpPr/>
          <p:nvPr/>
        </p:nvSpPr>
        <p:spPr>
          <a:xfrm>
            <a:off x="6681625" y="4522175"/>
            <a:ext cx="1739100" cy="372300"/>
          </a:xfrm>
          <a:prstGeom prst="rect">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g2805a5640c0_0_0"/>
          <p:cNvSpPr txBox="1">
            <a:spLocks noGrp="1"/>
          </p:cNvSpPr>
          <p:nvPr>
            <p:ph type="body" idx="1"/>
          </p:nvPr>
        </p:nvSpPr>
        <p:spPr>
          <a:xfrm>
            <a:off x="71850" y="4704625"/>
            <a:ext cx="1358700" cy="372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None/>
            </a:pPr>
            <a:r>
              <a:rPr lang="en-GB" sz="1800" b="1"/>
              <a:t>Phase 2</a:t>
            </a:r>
            <a:endParaRPr b="1"/>
          </a:p>
        </p:txBody>
      </p:sp>
      <p:cxnSp>
        <p:nvCxnSpPr>
          <p:cNvPr id="668" name="Google Shape;668;g2805a5640c0_0_0"/>
          <p:cNvCxnSpPr/>
          <p:nvPr/>
        </p:nvCxnSpPr>
        <p:spPr>
          <a:xfrm rot="10800000">
            <a:off x="6681625" y="4206125"/>
            <a:ext cx="0" cy="654600"/>
          </a:xfrm>
          <a:prstGeom prst="straightConnector1">
            <a:avLst/>
          </a:prstGeom>
          <a:noFill/>
          <a:ln w="19050" cap="flat" cmpd="sng">
            <a:solidFill>
              <a:schemeClr val="dk1"/>
            </a:solidFill>
            <a:prstDash val="solid"/>
            <a:round/>
            <a:headEnd type="none" w="med" len="med"/>
            <a:tailEnd type="none" w="med" len="med"/>
          </a:ln>
        </p:spPr>
      </p:cxnSp>
      <p:sp>
        <p:nvSpPr>
          <p:cNvPr id="669" name="Google Shape;669;g2805a5640c0_0_0"/>
          <p:cNvSpPr txBox="1">
            <a:spLocks noGrp="1"/>
          </p:cNvSpPr>
          <p:nvPr>
            <p:ph type="body" idx="1"/>
          </p:nvPr>
        </p:nvSpPr>
        <p:spPr>
          <a:xfrm>
            <a:off x="6234625" y="5000725"/>
            <a:ext cx="894000" cy="372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None/>
            </a:pPr>
            <a:r>
              <a:rPr lang="en-GB" sz="1800"/>
              <a:t>Apr 23</a:t>
            </a:r>
            <a:endParaRPr/>
          </a:p>
        </p:txBody>
      </p:sp>
      <p:cxnSp>
        <p:nvCxnSpPr>
          <p:cNvPr id="670" name="Google Shape;670;g2805a5640c0_0_0"/>
          <p:cNvCxnSpPr/>
          <p:nvPr/>
        </p:nvCxnSpPr>
        <p:spPr>
          <a:xfrm rot="10800000">
            <a:off x="11415925" y="2195225"/>
            <a:ext cx="7200" cy="2665500"/>
          </a:xfrm>
          <a:prstGeom prst="straightConnector1">
            <a:avLst/>
          </a:prstGeom>
          <a:noFill/>
          <a:ln w="19050" cap="flat" cmpd="sng">
            <a:solidFill>
              <a:schemeClr val="dk1"/>
            </a:solidFill>
            <a:prstDash val="solid"/>
            <a:round/>
            <a:headEnd type="none" w="med" len="med"/>
            <a:tailEnd type="none" w="med" len="med"/>
          </a:ln>
        </p:spPr>
      </p:cxnSp>
      <p:sp>
        <p:nvSpPr>
          <p:cNvPr id="671" name="Google Shape;671;g2805a5640c0_0_0"/>
          <p:cNvSpPr txBox="1">
            <a:spLocks noGrp="1"/>
          </p:cNvSpPr>
          <p:nvPr>
            <p:ph type="body" idx="1"/>
          </p:nvPr>
        </p:nvSpPr>
        <p:spPr>
          <a:xfrm>
            <a:off x="10976125" y="5000725"/>
            <a:ext cx="894000" cy="372300"/>
          </a:xfrm>
          <a:prstGeom prst="rect">
            <a:avLst/>
          </a:prstGeom>
          <a:noFill/>
          <a:ln>
            <a:noFill/>
          </a:ln>
        </p:spPr>
        <p:txBody>
          <a:bodyPr spcFirstLastPara="1" wrap="square" lIns="91425" tIns="45700" rIns="91425" bIns="45700" anchor="t" anchorCtr="0">
            <a:normAutofit fontScale="92500"/>
          </a:bodyPr>
          <a:lstStyle/>
          <a:p>
            <a:pPr marL="0" lvl="0" indent="0" algn="l" rtl="0">
              <a:lnSpc>
                <a:spcPct val="90000"/>
              </a:lnSpc>
              <a:spcBef>
                <a:spcPts val="0"/>
              </a:spcBef>
              <a:spcAft>
                <a:spcPts val="0"/>
              </a:spcAft>
              <a:buNone/>
            </a:pPr>
            <a:r>
              <a:rPr lang="en-GB" sz="1800"/>
              <a:t>Mar 25</a:t>
            </a:r>
            <a:endParaRPr/>
          </a:p>
        </p:txBody>
      </p:sp>
      <p:cxnSp>
        <p:nvCxnSpPr>
          <p:cNvPr id="672" name="Google Shape;672;g2805a5640c0_0_0"/>
          <p:cNvCxnSpPr/>
          <p:nvPr/>
        </p:nvCxnSpPr>
        <p:spPr>
          <a:xfrm rot="10800000" flipH="1">
            <a:off x="2871750" y="3869950"/>
            <a:ext cx="2029800" cy="9000"/>
          </a:xfrm>
          <a:prstGeom prst="straightConnector1">
            <a:avLst/>
          </a:prstGeom>
          <a:noFill/>
          <a:ln w="19050" cap="flat" cmpd="sng">
            <a:solidFill>
              <a:schemeClr val="dk1"/>
            </a:solidFill>
            <a:prstDash val="dash"/>
            <a:round/>
            <a:headEnd type="none" w="med" len="med"/>
            <a:tailEnd type="none" w="med" len="med"/>
          </a:ln>
        </p:spPr>
      </p:cxnSp>
      <p:cxnSp>
        <p:nvCxnSpPr>
          <p:cNvPr id="673" name="Google Shape;673;g2805a5640c0_0_0"/>
          <p:cNvCxnSpPr/>
          <p:nvPr/>
        </p:nvCxnSpPr>
        <p:spPr>
          <a:xfrm rot="10800000">
            <a:off x="4882350" y="3290350"/>
            <a:ext cx="0" cy="588600"/>
          </a:xfrm>
          <a:prstGeom prst="straightConnector1">
            <a:avLst/>
          </a:prstGeom>
          <a:noFill/>
          <a:ln w="19050" cap="flat" cmpd="sng">
            <a:solidFill>
              <a:schemeClr val="dk1"/>
            </a:solidFill>
            <a:prstDash val="solid"/>
            <a:round/>
            <a:headEnd type="none" w="med" len="med"/>
            <a:tailEnd type="none" w="med" len="med"/>
          </a:ln>
        </p:spPr>
      </p:cxnSp>
      <p:sp>
        <p:nvSpPr>
          <p:cNvPr id="674" name="Google Shape;674;g2805a5640c0_0_0"/>
          <p:cNvSpPr txBox="1">
            <a:spLocks noGrp="1"/>
          </p:cNvSpPr>
          <p:nvPr>
            <p:ph type="body" idx="1"/>
          </p:nvPr>
        </p:nvSpPr>
        <p:spPr>
          <a:xfrm>
            <a:off x="4239750" y="2053325"/>
            <a:ext cx="1285200" cy="4815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None/>
            </a:pPr>
            <a:r>
              <a:rPr lang="en-GB" sz="1800"/>
              <a:t>IPRRG 22</a:t>
            </a:r>
            <a:endParaRPr/>
          </a:p>
        </p:txBody>
      </p:sp>
      <p:pic>
        <p:nvPicPr>
          <p:cNvPr id="675" name="Google Shape;675;g2805a5640c0_0_0"/>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4104275" y="2455675"/>
            <a:ext cx="1463650" cy="974000"/>
          </a:xfrm>
          <a:prstGeom prst="rect">
            <a:avLst/>
          </a:prstGeom>
          <a:noFill/>
          <a:ln>
            <a:noFill/>
          </a:ln>
        </p:spPr>
      </p:pic>
      <p:sp>
        <p:nvSpPr>
          <p:cNvPr id="676" name="Google Shape;676;g2805a5640c0_0_0"/>
          <p:cNvSpPr txBox="1">
            <a:spLocks noGrp="1"/>
          </p:cNvSpPr>
          <p:nvPr>
            <p:ph type="body" idx="1"/>
          </p:nvPr>
        </p:nvSpPr>
        <p:spPr>
          <a:xfrm>
            <a:off x="4435350" y="4008500"/>
            <a:ext cx="894000" cy="372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None/>
            </a:pPr>
            <a:r>
              <a:rPr lang="en-GB" sz="1800"/>
              <a:t>Oct 22</a:t>
            </a:r>
            <a:endParaRPr/>
          </a:p>
        </p:txBody>
      </p:sp>
      <p:sp>
        <p:nvSpPr>
          <p:cNvPr id="677" name="Google Shape;677;g2805a5640c0_0_0"/>
          <p:cNvSpPr/>
          <p:nvPr/>
        </p:nvSpPr>
        <p:spPr>
          <a:xfrm>
            <a:off x="8371375" y="4522175"/>
            <a:ext cx="3051600" cy="372300"/>
          </a:xfrm>
          <a:prstGeom prst="rect">
            <a:avLst/>
          </a:prstGeom>
          <a:solidFill>
            <a:srgbClr val="D9D2E9"/>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78" name="Google Shape;678;g2805a5640c0_0_0"/>
          <p:cNvCxnSpPr/>
          <p:nvPr/>
        </p:nvCxnSpPr>
        <p:spPr>
          <a:xfrm rot="10800000">
            <a:off x="8371225" y="4182500"/>
            <a:ext cx="0" cy="654600"/>
          </a:xfrm>
          <a:prstGeom prst="straightConnector1">
            <a:avLst/>
          </a:prstGeom>
          <a:noFill/>
          <a:ln w="19050" cap="flat" cmpd="sng">
            <a:solidFill>
              <a:schemeClr val="dk1"/>
            </a:solidFill>
            <a:prstDash val="solid"/>
            <a:round/>
            <a:headEnd type="none" w="med" len="med"/>
            <a:tailEnd type="none" w="med" len="med"/>
          </a:ln>
        </p:spPr>
      </p:cxnSp>
      <p:sp>
        <p:nvSpPr>
          <p:cNvPr id="679" name="Google Shape;679;g2805a5640c0_0_0"/>
          <p:cNvSpPr txBox="1">
            <a:spLocks noGrp="1"/>
          </p:cNvSpPr>
          <p:nvPr>
            <p:ph type="body" idx="1"/>
          </p:nvPr>
        </p:nvSpPr>
        <p:spPr>
          <a:xfrm>
            <a:off x="7924225" y="5000725"/>
            <a:ext cx="894000" cy="372300"/>
          </a:xfrm>
          <a:prstGeom prst="rect">
            <a:avLst/>
          </a:prstGeom>
          <a:noFill/>
          <a:ln>
            <a:noFill/>
          </a:ln>
        </p:spPr>
        <p:txBody>
          <a:bodyPr spcFirstLastPara="1" wrap="square" lIns="91425" tIns="45700" rIns="91425" bIns="45700" anchor="t" anchorCtr="0">
            <a:normAutofit fontScale="85000" lnSpcReduction="10000"/>
          </a:bodyPr>
          <a:lstStyle/>
          <a:p>
            <a:pPr marL="0" lvl="0" indent="0" algn="l" rtl="0">
              <a:lnSpc>
                <a:spcPct val="90000"/>
              </a:lnSpc>
              <a:spcBef>
                <a:spcPts val="0"/>
              </a:spcBef>
              <a:spcAft>
                <a:spcPts val="0"/>
              </a:spcAft>
              <a:buNone/>
            </a:pPr>
            <a:r>
              <a:rPr lang="en-GB" sz="1800"/>
              <a:t>Sept 23</a:t>
            </a:r>
            <a:endParaRPr/>
          </a:p>
        </p:txBody>
      </p:sp>
      <p:pic>
        <p:nvPicPr>
          <p:cNvPr id="680" name="Google Shape;680;g2805a5640c0_0_0"/>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2021375" y="2300425"/>
            <a:ext cx="1660100" cy="836401"/>
          </a:xfrm>
          <a:prstGeom prst="rect">
            <a:avLst/>
          </a:prstGeom>
          <a:noFill/>
          <a:ln>
            <a:noFill/>
          </a:ln>
        </p:spPr>
      </p:pic>
      <p:pic>
        <p:nvPicPr>
          <p:cNvPr id="681" name="Google Shape;681;g2805a5640c0_0_0"/>
          <p:cNvPicPr preferRelativeResize="0"/>
          <p:nvPr/>
        </p:nvPicPr>
        <p:blipFill>
          <a:blip r:embed="rId8" cstate="email">
            <a:alphaModFix/>
            <a:extLst>
              <a:ext uri="{28A0092B-C50C-407E-A947-70E740481C1C}">
                <a14:useLocalDpi xmlns:a14="http://schemas.microsoft.com/office/drawing/2010/main"/>
              </a:ext>
            </a:extLst>
          </a:blip>
          <a:stretch>
            <a:fillRect/>
          </a:stretch>
        </p:blipFill>
        <p:spPr>
          <a:xfrm>
            <a:off x="7601012" y="3346100"/>
            <a:ext cx="1540424" cy="836399"/>
          </a:xfrm>
          <a:prstGeom prst="rect">
            <a:avLst/>
          </a:prstGeom>
          <a:noFill/>
          <a:ln>
            <a:noFill/>
          </a:ln>
        </p:spPr>
      </p:pic>
      <p:sp>
        <p:nvSpPr>
          <p:cNvPr id="682" name="Google Shape;682;g2805a5640c0_0_0"/>
          <p:cNvSpPr txBox="1">
            <a:spLocks noGrp="1"/>
          </p:cNvSpPr>
          <p:nvPr>
            <p:ph type="body" idx="1"/>
          </p:nvPr>
        </p:nvSpPr>
        <p:spPr>
          <a:xfrm>
            <a:off x="7743113" y="2952400"/>
            <a:ext cx="1285200" cy="4815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None/>
            </a:pPr>
            <a:r>
              <a:rPr lang="en-GB" sz="1800"/>
              <a:t>IPRRG 23</a:t>
            </a:r>
            <a:endParaRPr/>
          </a:p>
        </p:txBody>
      </p:sp>
      <p:sp>
        <p:nvSpPr>
          <p:cNvPr id="683" name="Google Shape;683;g2805a5640c0_0_0"/>
          <p:cNvSpPr txBox="1">
            <a:spLocks noGrp="1"/>
          </p:cNvSpPr>
          <p:nvPr>
            <p:ph type="body" idx="1"/>
          </p:nvPr>
        </p:nvSpPr>
        <p:spPr>
          <a:xfrm>
            <a:off x="1901475" y="1690825"/>
            <a:ext cx="1899900" cy="8364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None/>
            </a:pPr>
            <a:r>
              <a:rPr lang="en-GB" sz="1800" dirty="0"/>
              <a:t>Prototype irrigation method</a:t>
            </a:r>
            <a:endParaRPr dirty="0"/>
          </a:p>
        </p:txBody>
      </p:sp>
      <p:pic>
        <p:nvPicPr>
          <p:cNvPr id="684" name="Google Shape;684;g2805a5640c0_0_0"/>
          <p:cNvPicPr preferRelativeResize="0"/>
          <p:nvPr/>
        </p:nvPicPr>
        <p:blipFill>
          <a:blip r:embed="rId9" cstate="email">
            <a:alphaModFix/>
            <a:extLst>
              <a:ext uri="{28A0092B-C50C-407E-A947-70E740481C1C}">
                <a14:useLocalDpi xmlns:a14="http://schemas.microsoft.com/office/drawing/2010/main"/>
              </a:ext>
            </a:extLst>
          </a:blip>
          <a:stretch>
            <a:fillRect/>
          </a:stretch>
        </p:blipFill>
        <p:spPr>
          <a:xfrm>
            <a:off x="10976125" y="3279500"/>
            <a:ext cx="894000" cy="894000"/>
          </a:xfrm>
          <a:prstGeom prst="rect">
            <a:avLst/>
          </a:prstGeom>
          <a:noFill/>
          <a:ln>
            <a:noFill/>
          </a:ln>
        </p:spPr>
      </p:pic>
      <p:cxnSp>
        <p:nvCxnSpPr>
          <p:cNvPr id="685" name="Google Shape;685;g2805a5640c0_0_0"/>
          <p:cNvCxnSpPr/>
          <p:nvPr/>
        </p:nvCxnSpPr>
        <p:spPr>
          <a:xfrm>
            <a:off x="4917975" y="4886425"/>
            <a:ext cx="1763700" cy="0"/>
          </a:xfrm>
          <a:prstGeom prst="straightConnector1">
            <a:avLst/>
          </a:prstGeom>
          <a:noFill/>
          <a:ln w="19050" cap="flat" cmpd="sng">
            <a:solidFill>
              <a:schemeClr val="dk1"/>
            </a:solidFill>
            <a:prstDash val="dash"/>
            <a:round/>
            <a:headEnd type="none" w="med" len="med"/>
            <a:tailEnd type="none" w="med" len="med"/>
          </a:ln>
        </p:spPr>
      </p:cxnSp>
      <p:sp>
        <p:nvSpPr>
          <p:cNvPr id="3" name="TextBox 2">
            <a:extLst>
              <a:ext uri="{FF2B5EF4-FFF2-40B4-BE49-F238E27FC236}">
                <a16:creationId xmlns:a16="http://schemas.microsoft.com/office/drawing/2014/main" id="{8F41752E-2671-3750-82CE-5C8D9096CD34}"/>
              </a:ext>
            </a:extLst>
          </p:cNvPr>
          <p:cNvSpPr txBox="1"/>
          <p:nvPr/>
        </p:nvSpPr>
        <p:spPr>
          <a:xfrm>
            <a:off x="43431" y="1686812"/>
            <a:ext cx="1899900" cy="366513"/>
          </a:xfrm>
          <a:prstGeom prst="rect">
            <a:avLst/>
          </a:prstGeom>
          <a:noFill/>
        </p:spPr>
        <p:txBody>
          <a:bodyPr wrap="square">
            <a:spAutoFit/>
          </a:bodyPr>
          <a:lstStyle/>
          <a:p>
            <a:r>
              <a:rPr lang="en-GB" sz="1800" dirty="0"/>
              <a:t>EO4AgroClimate</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Google Shape;653;g2805a5640c0_0_0"/>
          <p:cNvSpPr/>
          <p:nvPr/>
        </p:nvSpPr>
        <p:spPr>
          <a:xfrm>
            <a:off x="6749900" y="429000"/>
            <a:ext cx="5184300" cy="17748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lvl="0" indent="-330200" algn="l" rtl="0">
              <a:lnSpc>
                <a:spcPct val="90000"/>
              </a:lnSpc>
              <a:spcBef>
                <a:spcPts val="0"/>
              </a:spcBef>
              <a:spcAft>
                <a:spcPts val="0"/>
              </a:spcAft>
              <a:buClr>
                <a:schemeClr val="dk2"/>
              </a:buClr>
              <a:buSzPts val="1600"/>
              <a:buAutoNum type="arabicPeriod"/>
            </a:pPr>
            <a:r>
              <a:rPr lang="en-GB" sz="1600">
                <a:solidFill>
                  <a:schemeClr val="dk1"/>
                </a:solidFill>
              </a:rPr>
              <a:t>Global irrigation data product</a:t>
            </a:r>
            <a:endParaRPr sz="1600">
              <a:solidFill>
                <a:schemeClr val="dk1"/>
              </a:solidFill>
            </a:endParaRPr>
          </a:p>
          <a:p>
            <a:pPr marL="457200" lvl="0" indent="-330200" algn="l" rtl="0">
              <a:lnSpc>
                <a:spcPct val="90000"/>
              </a:lnSpc>
              <a:spcBef>
                <a:spcPts val="0"/>
              </a:spcBef>
              <a:spcAft>
                <a:spcPts val="0"/>
              </a:spcAft>
              <a:buClr>
                <a:schemeClr val="dk2"/>
              </a:buClr>
              <a:buSzPts val="1600"/>
              <a:buAutoNum type="arabicPeriod"/>
            </a:pPr>
            <a:r>
              <a:rPr lang="en-GB" sz="1600">
                <a:solidFill>
                  <a:schemeClr val="dk1"/>
                </a:solidFill>
              </a:rPr>
              <a:t>Protected agriculture datasets (UK &amp; Australia)</a:t>
            </a:r>
            <a:endParaRPr sz="1600">
              <a:solidFill>
                <a:schemeClr val="dk1"/>
              </a:solidFill>
            </a:endParaRPr>
          </a:p>
          <a:p>
            <a:pPr marL="457200" lvl="0" indent="-330200" algn="l" rtl="0">
              <a:lnSpc>
                <a:spcPct val="90000"/>
              </a:lnSpc>
              <a:spcBef>
                <a:spcPts val="0"/>
              </a:spcBef>
              <a:spcAft>
                <a:spcPts val="0"/>
              </a:spcAft>
              <a:buClr>
                <a:schemeClr val="dk2"/>
              </a:buClr>
              <a:buSzPts val="1600"/>
              <a:buAutoNum type="arabicPeriod"/>
            </a:pPr>
            <a:r>
              <a:rPr lang="en-GB" sz="1600">
                <a:solidFill>
                  <a:schemeClr val="dk1"/>
                </a:solidFill>
              </a:rPr>
              <a:t>Canopy temperature datasets (UK &amp; Australia)</a:t>
            </a:r>
            <a:endParaRPr sz="1600">
              <a:solidFill>
                <a:schemeClr val="dk1"/>
              </a:solidFill>
            </a:endParaRPr>
          </a:p>
          <a:p>
            <a:pPr marL="0" lvl="0" indent="0" algn="l" rtl="0">
              <a:lnSpc>
                <a:spcPct val="90000"/>
              </a:lnSpc>
              <a:spcBef>
                <a:spcPts val="0"/>
              </a:spcBef>
              <a:spcAft>
                <a:spcPts val="0"/>
              </a:spcAft>
              <a:buClr>
                <a:schemeClr val="dk1"/>
              </a:buClr>
              <a:buSzPts val="1100"/>
              <a:buFont typeface="Arial"/>
              <a:buNone/>
            </a:pPr>
            <a:endParaRPr sz="1600">
              <a:solidFill>
                <a:schemeClr val="dk1"/>
              </a:solidFill>
            </a:endParaRPr>
          </a:p>
          <a:p>
            <a:pPr marL="457200" lvl="0" indent="-330200" algn="l" rtl="0">
              <a:lnSpc>
                <a:spcPct val="90000"/>
              </a:lnSpc>
              <a:spcBef>
                <a:spcPts val="0"/>
              </a:spcBef>
              <a:spcAft>
                <a:spcPts val="0"/>
              </a:spcAft>
              <a:buClr>
                <a:schemeClr val="dk2"/>
              </a:buClr>
              <a:buSzPts val="1600"/>
              <a:buChar char="-"/>
            </a:pPr>
            <a:r>
              <a:rPr lang="en-GB" sz="1600">
                <a:solidFill>
                  <a:schemeClr val="dk1"/>
                </a:solidFill>
              </a:rPr>
              <a:t>Demonstrator pest models showcasing new datasets</a:t>
            </a:r>
            <a:endParaRPr sz="1600">
              <a:solidFill>
                <a:schemeClr val="dk1"/>
              </a:solidFill>
            </a:endParaRPr>
          </a:p>
          <a:p>
            <a:pPr marL="457200" lvl="0" indent="-330200" algn="l" rtl="0">
              <a:lnSpc>
                <a:spcPct val="90000"/>
              </a:lnSpc>
              <a:spcBef>
                <a:spcPts val="0"/>
              </a:spcBef>
              <a:spcAft>
                <a:spcPts val="0"/>
              </a:spcAft>
              <a:buClr>
                <a:schemeClr val="dk2"/>
              </a:buClr>
              <a:buSzPts val="1600"/>
              <a:buChar char="-"/>
            </a:pPr>
            <a:r>
              <a:rPr lang="en-GB" sz="1600">
                <a:solidFill>
                  <a:schemeClr val="dk1"/>
                </a:solidFill>
              </a:rPr>
              <a:t>Papers publishing methods</a:t>
            </a:r>
            <a:endParaRPr sz="1200"/>
          </a:p>
        </p:txBody>
      </p:sp>
      <p:sp>
        <p:nvSpPr>
          <p:cNvPr id="654" name="Google Shape;654;g2805a5640c0_0_0"/>
          <p:cNvSpPr txBox="1">
            <a:spLocks noGrp="1"/>
          </p:cNvSpPr>
          <p:nvPr>
            <p:ph type="title"/>
          </p:nvPr>
        </p:nvSpPr>
        <p:spPr>
          <a:xfrm>
            <a:off x="838200" y="365125"/>
            <a:ext cx="2843400" cy="7545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400"/>
              <a:buFont typeface="Arial"/>
              <a:buNone/>
            </a:pPr>
            <a:r>
              <a:rPr lang="en-GB" dirty="0"/>
              <a:t>Timeline</a:t>
            </a:r>
            <a:endParaRPr dirty="0"/>
          </a:p>
        </p:txBody>
      </p:sp>
      <p:grpSp>
        <p:nvGrpSpPr>
          <p:cNvPr id="655" name="Google Shape;655;g2805a5640c0_0_0"/>
          <p:cNvGrpSpPr/>
          <p:nvPr/>
        </p:nvGrpSpPr>
        <p:grpSpPr>
          <a:xfrm>
            <a:off x="8105358" y="6333373"/>
            <a:ext cx="4036883" cy="481502"/>
            <a:chOff x="8464550" y="6408699"/>
            <a:chExt cx="3727500" cy="444600"/>
          </a:xfrm>
        </p:grpSpPr>
        <p:sp>
          <p:nvSpPr>
            <p:cNvPr id="656" name="Google Shape;656;g2805a5640c0_0_0"/>
            <p:cNvSpPr/>
            <p:nvPr/>
          </p:nvSpPr>
          <p:spPr>
            <a:xfrm>
              <a:off x="8464550" y="6408699"/>
              <a:ext cx="3727500" cy="4446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pic>
          <p:nvPicPr>
            <p:cNvPr id="657" name="Google Shape;657;g2805a5640c0_0_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551068" y="6474348"/>
              <a:ext cx="1228725" cy="303341"/>
            </a:xfrm>
            <a:prstGeom prst="rect">
              <a:avLst/>
            </a:prstGeom>
            <a:solidFill>
              <a:schemeClr val="lt2"/>
            </a:solidFill>
            <a:ln>
              <a:noFill/>
            </a:ln>
          </p:spPr>
        </p:pic>
        <p:pic>
          <p:nvPicPr>
            <p:cNvPr id="658" name="Google Shape;658;g2805a5640c0_0_0" descr="C:\Users\Taylor\AppData\Local\Microsoft\Windows\INetCache\Content.MSO\FE803EF6.tmp"/>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1183897" y="6477858"/>
              <a:ext cx="895347" cy="306181"/>
            </a:xfrm>
            <a:prstGeom prst="rect">
              <a:avLst/>
            </a:prstGeom>
            <a:gradFill>
              <a:gsLst>
                <a:gs pos="0">
                  <a:srgbClr val="96DC8A"/>
                </a:gs>
                <a:gs pos="100000">
                  <a:schemeClr val="lt1"/>
                </a:gs>
              </a:gsLst>
              <a:path path="circle">
                <a:fillToRect l="50000" t="50000" r="50000" b="50000"/>
              </a:path>
              <a:tileRect/>
            </a:gradFill>
            <a:ln>
              <a:noFill/>
            </a:ln>
          </p:spPr>
        </p:pic>
        <p:pic>
          <p:nvPicPr>
            <p:cNvPr id="659" name="Google Shape;659;g2805a5640c0_0_0"/>
            <p:cNvPicPr preferRelativeResize="0"/>
            <p:nvPr/>
          </p:nvPicPr>
          <p:blipFill rotWithShape="1">
            <a:blip r:embed="rId5">
              <a:alphaModFix/>
            </a:blip>
            <a:srcRect/>
            <a:stretch/>
          </p:blipFill>
          <p:spPr>
            <a:xfrm>
              <a:off x="9934630" y="6450616"/>
              <a:ext cx="1094431" cy="360664"/>
            </a:xfrm>
            <a:prstGeom prst="rect">
              <a:avLst/>
            </a:prstGeom>
            <a:noFill/>
            <a:ln>
              <a:noFill/>
            </a:ln>
          </p:spPr>
        </p:pic>
      </p:grpSp>
      <p:sp>
        <p:nvSpPr>
          <p:cNvPr id="666" name="Google Shape;666;g2805a5640c0_0_0"/>
          <p:cNvSpPr/>
          <p:nvPr/>
        </p:nvSpPr>
        <p:spPr>
          <a:xfrm>
            <a:off x="4796606" y="4522174"/>
            <a:ext cx="1953289" cy="359925"/>
          </a:xfrm>
          <a:prstGeom prst="rect">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68" name="Google Shape;668;g2805a5640c0_0_0"/>
          <p:cNvCxnSpPr/>
          <p:nvPr/>
        </p:nvCxnSpPr>
        <p:spPr>
          <a:xfrm rot="10800000">
            <a:off x="4796608" y="4194875"/>
            <a:ext cx="0" cy="654600"/>
          </a:xfrm>
          <a:prstGeom prst="straightConnector1">
            <a:avLst/>
          </a:prstGeom>
          <a:noFill/>
          <a:ln w="19050" cap="flat" cmpd="sng">
            <a:solidFill>
              <a:schemeClr val="dk1"/>
            </a:solidFill>
            <a:prstDash val="solid"/>
            <a:round/>
            <a:headEnd type="none" w="med" len="med"/>
            <a:tailEnd type="none" w="med" len="med"/>
          </a:ln>
        </p:spPr>
      </p:cxnSp>
      <p:sp>
        <p:nvSpPr>
          <p:cNvPr id="669" name="Google Shape;669;g2805a5640c0_0_0"/>
          <p:cNvSpPr txBox="1">
            <a:spLocks noGrp="1"/>
          </p:cNvSpPr>
          <p:nvPr>
            <p:ph type="body" idx="1"/>
          </p:nvPr>
        </p:nvSpPr>
        <p:spPr>
          <a:xfrm>
            <a:off x="4349606" y="5023708"/>
            <a:ext cx="894000" cy="372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None/>
            </a:pPr>
            <a:r>
              <a:rPr lang="en-GB" sz="1800" dirty="0"/>
              <a:t>Apr 23</a:t>
            </a:r>
            <a:endParaRPr dirty="0"/>
          </a:p>
        </p:txBody>
      </p:sp>
      <p:cxnSp>
        <p:nvCxnSpPr>
          <p:cNvPr id="670" name="Google Shape;670;g2805a5640c0_0_0"/>
          <p:cNvCxnSpPr/>
          <p:nvPr/>
        </p:nvCxnSpPr>
        <p:spPr>
          <a:xfrm rot="10800000">
            <a:off x="11415925" y="2195225"/>
            <a:ext cx="7200" cy="2665500"/>
          </a:xfrm>
          <a:prstGeom prst="straightConnector1">
            <a:avLst/>
          </a:prstGeom>
          <a:noFill/>
          <a:ln w="19050" cap="flat" cmpd="sng">
            <a:solidFill>
              <a:schemeClr val="dk1"/>
            </a:solidFill>
            <a:prstDash val="solid"/>
            <a:round/>
            <a:headEnd type="none" w="med" len="med"/>
            <a:tailEnd type="none" w="med" len="med"/>
          </a:ln>
        </p:spPr>
      </p:cxnSp>
      <p:sp>
        <p:nvSpPr>
          <p:cNvPr id="671" name="Google Shape;671;g2805a5640c0_0_0"/>
          <p:cNvSpPr txBox="1">
            <a:spLocks noGrp="1"/>
          </p:cNvSpPr>
          <p:nvPr>
            <p:ph type="body" idx="1"/>
          </p:nvPr>
        </p:nvSpPr>
        <p:spPr>
          <a:xfrm>
            <a:off x="10976125" y="5000725"/>
            <a:ext cx="894000" cy="372300"/>
          </a:xfrm>
          <a:prstGeom prst="rect">
            <a:avLst/>
          </a:prstGeom>
          <a:noFill/>
          <a:ln>
            <a:noFill/>
          </a:ln>
        </p:spPr>
        <p:txBody>
          <a:bodyPr spcFirstLastPara="1" wrap="square" lIns="91425" tIns="45700" rIns="91425" bIns="45700" anchor="t" anchorCtr="0">
            <a:normAutofit fontScale="92500"/>
          </a:bodyPr>
          <a:lstStyle/>
          <a:p>
            <a:pPr marL="0" lvl="0" indent="0" algn="l" rtl="0">
              <a:lnSpc>
                <a:spcPct val="90000"/>
              </a:lnSpc>
              <a:spcBef>
                <a:spcPts val="0"/>
              </a:spcBef>
              <a:spcAft>
                <a:spcPts val="0"/>
              </a:spcAft>
              <a:buNone/>
            </a:pPr>
            <a:r>
              <a:rPr lang="en-GB" sz="1800"/>
              <a:t>Mar 25</a:t>
            </a:r>
            <a:endParaRPr/>
          </a:p>
        </p:txBody>
      </p:sp>
      <p:sp>
        <p:nvSpPr>
          <p:cNvPr id="677" name="Google Shape;677;g2805a5640c0_0_0"/>
          <p:cNvSpPr/>
          <p:nvPr/>
        </p:nvSpPr>
        <p:spPr>
          <a:xfrm>
            <a:off x="6749895" y="4546239"/>
            <a:ext cx="4673080" cy="314926"/>
          </a:xfrm>
          <a:prstGeom prst="rect">
            <a:avLst/>
          </a:prstGeom>
          <a:solidFill>
            <a:srgbClr val="D9D2E9"/>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78" name="Google Shape;678;g2805a5640c0_0_0"/>
          <p:cNvCxnSpPr/>
          <p:nvPr/>
        </p:nvCxnSpPr>
        <p:spPr>
          <a:xfrm rot="10800000">
            <a:off x="6758986" y="4182500"/>
            <a:ext cx="0" cy="654600"/>
          </a:xfrm>
          <a:prstGeom prst="straightConnector1">
            <a:avLst/>
          </a:prstGeom>
          <a:noFill/>
          <a:ln w="19050" cap="flat" cmpd="sng">
            <a:solidFill>
              <a:schemeClr val="dk1"/>
            </a:solidFill>
            <a:prstDash val="solid"/>
            <a:round/>
            <a:headEnd type="none" w="med" len="med"/>
            <a:tailEnd type="none" w="med" len="med"/>
          </a:ln>
        </p:spPr>
      </p:cxnSp>
      <p:sp>
        <p:nvSpPr>
          <p:cNvPr id="679" name="Google Shape;679;g2805a5640c0_0_0"/>
          <p:cNvSpPr txBox="1">
            <a:spLocks noGrp="1"/>
          </p:cNvSpPr>
          <p:nvPr>
            <p:ph type="body" idx="1"/>
          </p:nvPr>
        </p:nvSpPr>
        <p:spPr>
          <a:xfrm>
            <a:off x="6311986" y="5000725"/>
            <a:ext cx="894000" cy="372300"/>
          </a:xfrm>
          <a:prstGeom prst="rect">
            <a:avLst/>
          </a:prstGeom>
          <a:noFill/>
          <a:ln>
            <a:noFill/>
          </a:ln>
        </p:spPr>
        <p:txBody>
          <a:bodyPr spcFirstLastPara="1" wrap="square" lIns="91425" tIns="45700" rIns="91425" bIns="45700" anchor="t" anchorCtr="0">
            <a:normAutofit fontScale="85000" lnSpcReduction="10000"/>
          </a:bodyPr>
          <a:lstStyle/>
          <a:p>
            <a:pPr marL="0" lvl="0" indent="0" algn="l" rtl="0">
              <a:lnSpc>
                <a:spcPct val="90000"/>
              </a:lnSpc>
              <a:spcBef>
                <a:spcPts val="0"/>
              </a:spcBef>
              <a:spcAft>
                <a:spcPts val="0"/>
              </a:spcAft>
              <a:buNone/>
            </a:pPr>
            <a:r>
              <a:rPr lang="en-GB" sz="1800"/>
              <a:t>Sept 23</a:t>
            </a:r>
            <a:endParaRPr/>
          </a:p>
        </p:txBody>
      </p:sp>
      <p:pic>
        <p:nvPicPr>
          <p:cNvPr id="681" name="Google Shape;681;g2805a5640c0_0_0"/>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5988773" y="3346100"/>
            <a:ext cx="1540424" cy="836399"/>
          </a:xfrm>
          <a:prstGeom prst="rect">
            <a:avLst/>
          </a:prstGeom>
          <a:noFill/>
          <a:ln>
            <a:noFill/>
          </a:ln>
        </p:spPr>
      </p:pic>
      <p:sp>
        <p:nvSpPr>
          <p:cNvPr id="682" name="Google Shape;682;g2805a5640c0_0_0"/>
          <p:cNvSpPr txBox="1">
            <a:spLocks noGrp="1"/>
          </p:cNvSpPr>
          <p:nvPr>
            <p:ph type="body" idx="1"/>
          </p:nvPr>
        </p:nvSpPr>
        <p:spPr>
          <a:xfrm>
            <a:off x="6130874" y="2952400"/>
            <a:ext cx="1285200" cy="4815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None/>
            </a:pPr>
            <a:r>
              <a:rPr lang="en-GB" sz="1800" dirty="0"/>
              <a:t>IPRRG 23</a:t>
            </a:r>
            <a:endParaRPr dirty="0"/>
          </a:p>
        </p:txBody>
      </p:sp>
      <p:pic>
        <p:nvPicPr>
          <p:cNvPr id="684" name="Google Shape;684;g2805a5640c0_0_0"/>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10976125" y="3279500"/>
            <a:ext cx="894000" cy="894000"/>
          </a:xfrm>
          <a:prstGeom prst="rect">
            <a:avLst/>
          </a:prstGeom>
          <a:noFill/>
          <a:ln>
            <a:noFill/>
          </a:ln>
        </p:spPr>
      </p:pic>
      <p:cxnSp>
        <p:nvCxnSpPr>
          <p:cNvPr id="685" name="Google Shape;685;g2805a5640c0_0_0"/>
          <p:cNvCxnSpPr>
            <a:cxnSpLocks/>
          </p:cNvCxnSpPr>
          <p:nvPr/>
        </p:nvCxnSpPr>
        <p:spPr>
          <a:xfrm>
            <a:off x="2911642" y="4890775"/>
            <a:ext cx="1884966" cy="0"/>
          </a:xfrm>
          <a:prstGeom prst="straightConnector1">
            <a:avLst/>
          </a:prstGeom>
          <a:noFill/>
          <a:ln w="19050" cap="flat" cmpd="sng">
            <a:solidFill>
              <a:schemeClr val="dk1"/>
            </a:solidFill>
            <a:prstDash val="dash"/>
            <a:round/>
            <a:headEnd type="none" w="med" len="med"/>
            <a:tailEnd type="none" w="med" len="med"/>
          </a:ln>
        </p:spPr>
      </p:cxnSp>
      <p:pic>
        <p:nvPicPr>
          <p:cNvPr id="19" name="Picture 18">
            <a:extLst>
              <a:ext uri="{FF2B5EF4-FFF2-40B4-BE49-F238E27FC236}">
                <a16:creationId xmlns:a16="http://schemas.microsoft.com/office/drawing/2014/main" id="{DE1BE825-4576-3FA5-86B7-66C63447810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98246" y="1756882"/>
            <a:ext cx="3440007" cy="1771093"/>
          </a:xfrm>
          <a:prstGeom prst="rect">
            <a:avLst/>
          </a:prstGeom>
        </p:spPr>
      </p:pic>
      <p:sp>
        <p:nvSpPr>
          <p:cNvPr id="22" name="Google Shape;682;g2805a5640c0_0_0">
            <a:extLst>
              <a:ext uri="{FF2B5EF4-FFF2-40B4-BE49-F238E27FC236}">
                <a16:creationId xmlns:a16="http://schemas.microsoft.com/office/drawing/2014/main" id="{9509DFED-0B3E-00ED-0FCA-BA7A67B33A39}"/>
              </a:ext>
            </a:extLst>
          </p:cNvPr>
          <p:cNvSpPr txBox="1">
            <a:spLocks/>
          </p:cNvSpPr>
          <p:nvPr/>
        </p:nvSpPr>
        <p:spPr>
          <a:xfrm rot="17979131">
            <a:off x="7290758" y="3389793"/>
            <a:ext cx="2089559" cy="4815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dk2"/>
              </a:buClr>
              <a:buSzPts val="2800"/>
              <a:buFont typeface="Arial"/>
              <a:buNone/>
              <a:defRPr sz="28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2"/>
              </a:buClr>
              <a:buSzPts val="1800"/>
              <a:buFont typeface="Arial"/>
              <a:buNone/>
              <a:defRPr sz="24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spcBef>
                <a:spcPts val="0"/>
              </a:spcBef>
            </a:pPr>
            <a:r>
              <a:rPr lang="en-GB" sz="1800" dirty="0">
                <a:solidFill>
                  <a:srgbClr val="FF0000"/>
                </a:solidFill>
              </a:rPr>
              <a:t>Ground truthing </a:t>
            </a:r>
          </a:p>
        </p:txBody>
      </p:sp>
      <p:sp>
        <p:nvSpPr>
          <p:cNvPr id="23" name="Google Shape;682;g2805a5640c0_0_0">
            <a:extLst>
              <a:ext uri="{FF2B5EF4-FFF2-40B4-BE49-F238E27FC236}">
                <a16:creationId xmlns:a16="http://schemas.microsoft.com/office/drawing/2014/main" id="{040A2AE9-DF48-D6E0-83EE-1DEDA7B7C3B7}"/>
              </a:ext>
            </a:extLst>
          </p:cNvPr>
          <p:cNvSpPr txBox="1">
            <a:spLocks/>
          </p:cNvSpPr>
          <p:nvPr/>
        </p:nvSpPr>
        <p:spPr>
          <a:xfrm rot="17979131">
            <a:off x="8529692" y="3369307"/>
            <a:ext cx="2153083" cy="4815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dk2"/>
              </a:buClr>
              <a:buSzPts val="2800"/>
              <a:buFont typeface="Arial"/>
              <a:buNone/>
              <a:defRPr sz="28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2"/>
              </a:buClr>
              <a:buSzPts val="1800"/>
              <a:buFont typeface="Arial"/>
              <a:buNone/>
              <a:defRPr sz="24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spcBef>
                <a:spcPts val="0"/>
              </a:spcBef>
            </a:pPr>
            <a:r>
              <a:rPr lang="en-GB" sz="1800" dirty="0">
                <a:solidFill>
                  <a:srgbClr val="FF0000"/>
                </a:solidFill>
              </a:rPr>
              <a:t>Refine algorithms</a:t>
            </a:r>
          </a:p>
        </p:txBody>
      </p:sp>
      <p:sp>
        <p:nvSpPr>
          <p:cNvPr id="24" name="Google Shape;682;g2805a5640c0_0_0">
            <a:extLst>
              <a:ext uri="{FF2B5EF4-FFF2-40B4-BE49-F238E27FC236}">
                <a16:creationId xmlns:a16="http://schemas.microsoft.com/office/drawing/2014/main" id="{0003A886-FB73-C47D-B975-662A873EA996}"/>
              </a:ext>
            </a:extLst>
          </p:cNvPr>
          <p:cNvSpPr txBox="1">
            <a:spLocks/>
          </p:cNvSpPr>
          <p:nvPr/>
        </p:nvSpPr>
        <p:spPr>
          <a:xfrm rot="17979131">
            <a:off x="7989988" y="3536607"/>
            <a:ext cx="1761823" cy="48150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dk2"/>
              </a:buClr>
              <a:buSzPts val="2800"/>
              <a:buFont typeface="Arial"/>
              <a:buNone/>
              <a:defRPr sz="28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2"/>
              </a:buClr>
              <a:buSzPts val="1800"/>
              <a:buFont typeface="Arial"/>
              <a:buNone/>
              <a:defRPr sz="24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spcBef>
                <a:spcPts val="0"/>
              </a:spcBef>
            </a:pPr>
            <a:r>
              <a:rPr lang="en-GB" sz="1800" dirty="0">
                <a:solidFill>
                  <a:srgbClr val="FF0000"/>
                </a:solidFill>
              </a:rPr>
              <a:t>Validation</a:t>
            </a:r>
            <a:endParaRPr lang="en-GB" dirty="0">
              <a:solidFill>
                <a:srgbClr val="FF0000"/>
              </a:solidFill>
            </a:endParaRPr>
          </a:p>
        </p:txBody>
      </p:sp>
      <p:sp>
        <p:nvSpPr>
          <p:cNvPr id="25" name="Google Shape;682;g2805a5640c0_0_0">
            <a:extLst>
              <a:ext uri="{FF2B5EF4-FFF2-40B4-BE49-F238E27FC236}">
                <a16:creationId xmlns:a16="http://schemas.microsoft.com/office/drawing/2014/main" id="{B6AE193D-1D17-DF5D-538B-3C4A94FAD92F}"/>
              </a:ext>
            </a:extLst>
          </p:cNvPr>
          <p:cNvSpPr txBox="1">
            <a:spLocks/>
          </p:cNvSpPr>
          <p:nvPr/>
        </p:nvSpPr>
        <p:spPr>
          <a:xfrm>
            <a:off x="8153749" y="2463097"/>
            <a:ext cx="2396650" cy="48150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dk2"/>
              </a:buClr>
              <a:buSzPts val="2800"/>
              <a:buFont typeface="Arial"/>
              <a:buNone/>
              <a:defRPr sz="28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2"/>
              </a:buClr>
              <a:buSzPts val="1800"/>
              <a:buFont typeface="Arial"/>
              <a:buNone/>
              <a:defRPr sz="24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spcBef>
                <a:spcPts val="0"/>
              </a:spcBef>
            </a:pPr>
            <a:r>
              <a:rPr lang="en-GB" sz="1800" dirty="0">
                <a:solidFill>
                  <a:srgbClr val="FF0000"/>
                </a:solidFill>
              </a:rPr>
              <a:t>Gather user feedback</a:t>
            </a:r>
            <a:endParaRPr lang="en-GB" dirty="0">
              <a:solidFill>
                <a:srgbClr val="FF0000"/>
              </a:solidFill>
            </a:endParaRPr>
          </a:p>
        </p:txBody>
      </p:sp>
      <p:sp>
        <p:nvSpPr>
          <p:cNvPr id="28" name="Google Shape;682;g2805a5640c0_0_0">
            <a:extLst>
              <a:ext uri="{FF2B5EF4-FFF2-40B4-BE49-F238E27FC236}">
                <a16:creationId xmlns:a16="http://schemas.microsoft.com/office/drawing/2014/main" id="{87218839-743E-A4F5-7DB7-E7ABAA7A783B}"/>
              </a:ext>
            </a:extLst>
          </p:cNvPr>
          <p:cNvSpPr txBox="1">
            <a:spLocks/>
          </p:cNvSpPr>
          <p:nvPr/>
        </p:nvSpPr>
        <p:spPr>
          <a:xfrm rot="17979131">
            <a:off x="9298632" y="3523549"/>
            <a:ext cx="1761823" cy="48150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dk2"/>
              </a:buClr>
              <a:buSzPts val="2800"/>
              <a:buFont typeface="Arial"/>
              <a:buNone/>
              <a:defRPr sz="28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2"/>
              </a:buClr>
              <a:buSzPts val="1800"/>
              <a:buFont typeface="Arial"/>
              <a:buNone/>
              <a:defRPr sz="24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spcBef>
                <a:spcPts val="0"/>
              </a:spcBef>
            </a:pPr>
            <a:r>
              <a:rPr lang="en-GB" sz="1800" dirty="0">
                <a:solidFill>
                  <a:srgbClr val="FF0000"/>
                </a:solidFill>
              </a:rPr>
              <a:t>Pest models</a:t>
            </a:r>
            <a:endParaRPr lang="en-GB" dirty="0">
              <a:solidFill>
                <a:srgbClr val="FF0000"/>
              </a:solidFill>
            </a:endParaRPr>
          </a:p>
        </p:txBody>
      </p:sp>
    </p:spTree>
    <p:extLst>
      <p:ext uri="{BB962C8B-B14F-4D97-AF65-F5344CB8AC3E}">
        <p14:creationId xmlns:p14="http://schemas.microsoft.com/office/powerpoint/2010/main" val="19207438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35"/>
        <p:cNvGrpSpPr/>
        <p:nvPr/>
      </p:nvGrpSpPr>
      <p:grpSpPr>
        <a:xfrm>
          <a:off x="0" y="0"/>
          <a:ext cx="0" cy="0"/>
          <a:chOff x="0" y="0"/>
          <a:chExt cx="0" cy="0"/>
        </a:xfrm>
      </p:grpSpPr>
      <p:grpSp>
        <p:nvGrpSpPr>
          <p:cNvPr id="1036" name="Google Shape;1036;g2805a5640c0_4_52"/>
          <p:cNvGrpSpPr/>
          <p:nvPr/>
        </p:nvGrpSpPr>
        <p:grpSpPr>
          <a:xfrm>
            <a:off x="8105358" y="6333373"/>
            <a:ext cx="4036883" cy="481502"/>
            <a:chOff x="8464550" y="6408699"/>
            <a:chExt cx="3727500" cy="444600"/>
          </a:xfrm>
        </p:grpSpPr>
        <p:sp>
          <p:nvSpPr>
            <p:cNvPr id="1037" name="Google Shape;1037;g2805a5640c0_4_52"/>
            <p:cNvSpPr/>
            <p:nvPr/>
          </p:nvSpPr>
          <p:spPr>
            <a:xfrm>
              <a:off x="8464550" y="6408699"/>
              <a:ext cx="3727500" cy="4446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pic>
          <p:nvPicPr>
            <p:cNvPr id="1038" name="Google Shape;1038;g2805a5640c0_4_5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551068" y="6474348"/>
              <a:ext cx="1228725" cy="303341"/>
            </a:xfrm>
            <a:prstGeom prst="rect">
              <a:avLst/>
            </a:prstGeom>
            <a:solidFill>
              <a:schemeClr val="lt2"/>
            </a:solidFill>
            <a:ln>
              <a:noFill/>
            </a:ln>
          </p:spPr>
        </p:pic>
        <p:pic>
          <p:nvPicPr>
            <p:cNvPr id="1039" name="Google Shape;1039;g2805a5640c0_4_52" descr="C:\Users\Taylor\AppData\Local\Microsoft\Windows\INetCache\Content.MSO\FE803EF6.tmp"/>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1183897" y="6477858"/>
              <a:ext cx="895347" cy="306181"/>
            </a:xfrm>
            <a:prstGeom prst="rect">
              <a:avLst/>
            </a:prstGeom>
            <a:gradFill>
              <a:gsLst>
                <a:gs pos="0">
                  <a:srgbClr val="96DC8A"/>
                </a:gs>
                <a:gs pos="100000">
                  <a:schemeClr val="lt1"/>
                </a:gs>
              </a:gsLst>
              <a:path path="circle">
                <a:fillToRect l="50000" t="50000" r="50000" b="50000"/>
              </a:path>
              <a:tileRect/>
            </a:gradFill>
            <a:ln>
              <a:noFill/>
            </a:ln>
          </p:spPr>
        </p:pic>
        <p:pic>
          <p:nvPicPr>
            <p:cNvPr id="1040" name="Google Shape;1040;g2805a5640c0_4_52"/>
            <p:cNvPicPr preferRelativeResize="0"/>
            <p:nvPr/>
          </p:nvPicPr>
          <p:blipFill rotWithShape="1">
            <a:blip r:embed="rId5">
              <a:alphaModFix/>
            </a:blip>
            <a:srcRect/>
            <a:stretch/>
          </p:blipFill>
          <p:spPr>
            <a:xfrm>
              <a:off x="9934630" y="6450616"/>
              <a:ext cx="1094431" cy="360664"/>
            </a:xfrm>
            <a:prstGeom prst="rect">
              <a:avLst/>
            </a:prstGeom>
            <a:noFill/>
            <a:ln>
              <a:noFill/>
            </a:ln>
          </p:spPr>
        </p:pic>
      </p:grpSp>
      <p:pic>
        <p:nvPicPr>
          <p:cNvPr id="1041" name="Google Shape;1041;g2805a5640c0_4_52"/>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158925" y="959850"/>
            <a:ext cx="5288100" cy="3823126"/>
          </a:xfrm>
          <a:prstGeom prst="rect">
            <a:avLst/>
          </a:prstGeom>
          <a:noFill/>
          <a:ln>
            <a:noFill/>
          </a:ln>
        </p:spPr>
      </p:pic>
      <p:pic>
        <p:nvPicPr>
          <p:cNvPr id="1042" name="Google Shape;1042;g2805a5640c0_4_52"/>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6758025" y="959850"/>
            <a:ext cx="5288101" cy="3836000"/>
          </a:xfrm>
          <a:prstGeom prst="rect">
            <a:avLst/>
          </a:prstGeom>
          <a:noFill/>
          <a:ln>
            <a:noFill/>
          </a:ln>
        </p:spPr>
      </p:pic>
      <p:sp>
        <p:nvSpPr>
          <p:cNvPr id="1043" name="Google Shape;1043;g2805a5640c0_4_52"/>
          <p:cNvSpPr txBox="1"/>
          <p:nvPr/>
        </p:nvSpPr>
        <p:spPr>
          <a:xfrm>
            <a:off x="159050" y="4923150"/>
            <a:ext cx="5288100" cy="9543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SzPts val="1800"/>
              <a:buChar char="●"/>
            </a:pPr>
            <a:r>
              <a:rPr lang="en-GB" sz="1800" dirty="0"/>
              <a:t>Binary irrigation / PA results</a:t>
            </a:r>
            <a:endParaRPr sz="1800" dirty="0"/>
          </a:p>
          <a:p>
            <a:pPr marL="457200" lvl="0" indent="-342900" algn="l" rtl="0">
              <a:spcBef>
                <a:spcPts val="0"/>
              </a:spcBef>
              <a:spcAft>
                <a:spcPts val="0"/>
              </a:spcAft>
              <a:buSzPts val="1800"/>
              <a:buChar char="●"/>
            </a:pPr>
            <a:r>
              <a:rPr lang="en-GB" sz="1800" dirty="0"/>
              <a:t>High resolution (250m / 10m)</a:t>
            </a:r>
            <a:endParaRPr sz="1800" dirty="0"/>
          </a:p>
          <a:p>
            <a:pPr marL="0" lvl="0" indent="0" algn="l" rtl="0">
              <a:spcBef>
                <a:spcPts val="0"/>
              </a:spcBef>
              <a:spcAft>
                <a:spcPts val="0"/>
              </a:spcAft>
              <a:buNone/>
            </a:pPr>
            <a:endParaRPr dirty="0"/>
          </a:p>
        </p:txBody>
      </p:sp>
      <p:sp>
        <p:nvSpPr>
          <p:cNvPr id="1044" name="Google Shape;1044;g2805a5640c0_4_52"/>
          <p:cNvSpPr txBox="1"/>
          <p:nvPr/>
        </p:nvSpPr>
        <p:spPr>
          <a:xfrm>
            <a:off x="6758025" y="4923150"/>
            <a:ext cx="5288100" cy="15084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SzPts val="1800"/>
              <a:buChar char="●"/>
            </a:pPr>
            <a:r>
              <a:rPr lang="en-GB" sz="1800" dirty="0"/>
              <a:t>Pest modelling datasets</a:t>
            </a:r>
            <a:endParaRPr sz="1800" dirty="0"/>
          </a:p>
          <a:p>
            <a:pPr marL="457200" lvl="0" indent="-342900" algn="l" rtl="0">
              <a:spcBef>
                <a:spcPts val="0"/>
              </a:spcBef>
              <a:spcAft>
                <a:spcPts val="0"/>
              </a:spcAft>
              <a:buSzPts val="1800"/>
              <a:buChar char="●"/>
            </a:pPr>
            <a:r>
              <a:rPr lang="en-GB" sz="1800" dirty="0"/>
              <a:t>Transformed to regional/global scale</a:t>
            </a:r>
            <a:endParaRPr sz="1800" dirty="0"/>
          </a:p>
          <a:p>
            <a:pPr marL="457200" lvl="0" indent="0" algn="l" rtl="0">
              <a:spcBef>
                <a:spcPts val="0"/>
              </a:spcBef>
              <a:spcAft>
                <a:spcPts val="0"/>
              </a:spcAft>
              <a:buNone/>
            </a:pPr>
            <a:r>
              <a:rPr lang="en-GB" sz="1800" dirty="0"/>
              <a:t>(e.g. a 10km grid)</a:t>
            </a:r>
            <a:endParaRPr sz="1800" dirty="0"/>
          </a:p>
          <a:p>
            <a:pPr marL="457200" lvl="0" indent="-342900" algn="l" rtl="0">
              <a:spcBef>
                <a:spcPts val="0"/>
              </a:spcBef>
              <a:spcAft>
                <a:spcPts val="0"/>
              </a:spcAft>
              <a:buSzPts val="1800"/>
              <a:buChar char="●"/>
            </a:pPr>
            <a:r>
              <a:rPr lang="en-GB" sz="1800" dirty="0"/>
              <a:t>Area (or % area) of irrigation / PAs</a:t>
            </a:r>
            <a:endParaRPr sz="1800" dirty="0"/>
          </a:p>
          <a:p>
            <a:pPr marL="0" lvl="0" indent="0" algn="l" rtl="0">
              <a:spcBef>
                <a:spcPts val="0"/>
              </a:spcBef>
              <a:spcAft>
                <a:spcPts val="0"/>
              </a:spcAft>
              <a:buNone/>
            </a:pPr>
            <a:endParaRPr dirty="0"/>
          </a:p>
        </p:txBody>
      </p:sp>
      <p:cxnSp>
        <p:nvCxnSpPr>
          <p:cNvPr id="1045" name="Google Shape;1045;g2805a5640c0_4_52"/>
          <p:cNvCxnSpPr>
            <a:stCxn id="1041" idx="3"/>
            <a:endCxn id="1042" idx="1"/>
          </p:cNvCxnSpPr>
          <p:nvPr/>
        </p:nvCxnSpPr>
        <p:spPr>
          <a:xfrm>
            <a:off x="5447025" y="2871413"/>
            <a:ext cx="1311000" cy="6300"/>
          </a:xfrm>
          <a:prstGeom prst="straightConnector1">
            <a:avLst/>
          </a:prstGeom>
          <a:noFill/>
          <a:ln w="38100" cap="flat" cmpd="sng">
            <a:solidFill>
              <a:schemeClr val="dk2"/>
            </a:solidFill>
            <a:prstDash val="solid"/>
            <a:round/>
            <a:headEnd type="none" w="med" len="med"/>
            <a:tailEnd type="triangle" w="med" len="med"/>
          </a:ln>
        </p:spPr>
      </p:cxnSp>
      <p:sp>
        <p:nvSpPr>
          <p:cNvPr id="1046" name="Google Shape;1046;g2805a5640c0_4_52"/>
          <p:cNvSpPr txBox="1">
            <a:spLocks noGrp="1"/>
          </p:cNvSpPr>
          <p:nvPr>
            <p:ph type="title"/>
          </p:nvPr>
        </p:nvSpPr>
        <p:spPr>
          <a:xfrm>
            <a:off x="158925" y="223050"/>
            <a:ext cx="8470800" cy="736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960"/>
              <a:buFont typeface="Arial"/>
              <a:buNone/>
            </a:pPr>
            <a:r>
              <a:rPr lang="en-GB" sz="3190"/>
              <a:t>Improved datasets for pest risk modelling</a:t>
            </a:r>
            <a:endParaRPr sz="319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50"/>
        <p:cNvGrpSpPr/>
        <p:nvPr/>
      </p:nvGrpSpPr>
      <p:grpSpPr>
        <a:xfrm>
          <a:off x="0" y="0"/>
          <a:ext cx="0" cy="0"/>
          <a:chOff x="0" y="0"/>
          <a:chExt cx="0" cy="0"/>
        </a:xfrm>
      </p:grpSpPr>
      <p:grpSp>
        <p:nvGrpSpPr>
          <p:cNvPr id="1051" name="Google Shape;1051;g280c41c5342_0_0"/>
          <p:cNvGrpSpPr/>
          <p:nvPr/>
        </p:nvGrpSpPr>
        <p:grpSpPr>
          <a:xfrm>
            <a:off x="8105358" y="6333373"/>
            <a:ext cx="4036883" cy="481502"/>
            <a:chOff x="8464550" y="6408699"/>
            <a:chExt cx="3727500" cy="444600"/>
          </a:xfrm>
        </p:grpSpPr>
        <p:sp>
          <p:nvSpPr>
            <p:cNvPr id="1052" name="Google Shape;1052;g280c41c5342_0_0"/>
            <p:cNvSpPr/>
            <p:nvPr/>
          </p:nvSpPr>
          <p:spPr>
            <a:xfrm>
              <a:off x="8464550" y="6408699"/>
              <a:ext cx="3727500" cy="4446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pic>
          <p:nvPicPr>
            <p:cNvPr id="1053" name="Google Shape;1053;g280c41c5342_0_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551068" y="6474348"/>
              <a:ext cx="1228725" cy="303341"/>
            </a:xfrm>
            <a:prstGeom prst="rect">
              <a:avLst/>
            </a:prstGeom>
            <a:solidFill>
              <a:schemeClr val="lt2"/>
            </a:solidFill>
            <a:ln>
              <a:noFill/>
            </a:ln>
          </p:spPr>
        </p:pic>
        <p:pic>
          <p:nvPicPr>
            <p:cNvPr id="1054" name="Google Shape;1054;g280c41c5342_0_0" descr="C:\Users\Taylor\AppData\Local\Microsoft\Windows\INetCache\Content.MSO\FE803EF6.tmp"/>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1183897" y="6477858"/>
              <a:ext cx="895347" cy="306181"/>
            </a:xfrm>
            <a:prstGeom prst="rect">
              <a:avLst/>
            </a:prstGeom>
            <a:gradFill>
              <a:gsLst>
                <a:gs pos="0">
                  <a:srgbClr val="96DC8A"/>
                </a:gs>
                <a:gs pos="100000">
                  <a:schemeClr val="lt1"/>
                </a:gs>
              </a:gsLst>
              <a:path path="circle">
                <a:fillToRect l="50000" t="50000" r="50000" b="50000"/>
              </a:path>
              <a:tileRect/>
            </a:gradFill>
            <a:ln>
              <a:noFill/>
            </a:ln>
          </p:spPr>
        </p:pic>
        <p:pic>
          <p:nvPicPr>
            <p:cNvPr id="1055" name="Google Shape;1055;g280c41c5342_0_0"/>
            <p:cNvPicPr preferRelativeResize="0"/>
            <p:nvPr/>
          </p:nvPicPr>
          <p:blipFill rotWithShape="1">
            <a:blip r:embed="rId5">
              <a:alphaModFix/>
            </a:blip>
            <a:srcRect/>
            <a:stretch/>
          </p:blipFill>
          <p:spPr>
            <a:xfrm>
              <a:off x="9934630" y="6450616"/>
              <a:ext cx="1094431" cy="360664"/>
            </a:xfrm>
            <a:prstGeom prst="rect">
              <a:avLst/>
            </a:prstGeom>
            <a:noFill/>
            <a:ln>
              <a:noFill/>
            </a:ln>
          </p:spPr>
        </p:pic>
      </p:grpSp>
      <p:pic>
        <p:nvPicPr>
          <p:cNvPr id="1056" name="Google Shape;1056;g280c41c5342_0_0"/>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5764558" y="1273489"/>
            <a:ext cx="6255514" cy="4537764"/>
          </a:xfrm>
          <a:prstGeom prst="rect">
            <a:avLst/>
          </a:prstGeom>
          <a:noFill/>
          <a:ln>
            <a:noFill/>
          </a:ln>
        </p:spPr>
      </p:pic>
      <p:sp>
        <p:nvSpPr>
          <p:cNvPr id="1057" name="Google Shape;1057;g280c41c5342_0_0"/>
          <p:cNvSpPr txBox="1"/>
          <p:nvPr/>
        </p:nvSpPr>
        <p:spPr>
          <a:xfrm>
            <a:off x="261020" y="1739148"/>
            <a:ext cx="4782900" cy="289306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800" b="1" dirty="0">
                <a:solidFill>
                  <a:schemeClr val="accent1"/>
                </a:solidFill>
              </a:rPr>
              <a:t>	        </a:t>
            </a:r>
            <a:r>
              <a:rPr lang="en-GB" sz="1800" dirty="0"/>
              <a:t>Occurrence data:</a:t>
            </a:r>
            <a:endParaRPr sz="1800" dirty="0"/>
          </a:p>
          <a:p>
            <a:pPr marL="0" lvl="0" indent="0" algn="l" rtl="0">
              <a:spcBef>
                <a:spcPts val="0"/>
              </a:spcBef>
              <a:spcAft>
                <a:spcPts val="0"/>
              </a:spcAft>
              <a:buNone/>
            </a:pPr>
            <a:endParaRPr sz="1800" dirty="0"/>
          </a:p>
          <a:p>
            <a:pPr marL="0" lvl="0" indent="0" algn="l" rtl="0">
              <a:spcBef>
                <a:spcPts val="0"/>
              </a:spcBef>
              <a:spcAft>
                <a:spcPts val="0"/>
              </a:spcAft>
              <a:buNone/>
            </a:pPr>
            <a:r>
              <a:rPr lang="en-GB" sz="1800" dirty="0"/>
              <a:t>Of the “Human Observation” type records (attempting to discount specimen records):</a:t>
            </a:r>
            <a:endParaRPr sz="1800" dirty="0"/>
          </a:p>
          <a:p>
            <a:pPr marL="0" lvl="0" indent="0" algn="l" rtl="0">
              <a:spcBef>
                <a:spcPts val="0"/>
              </a:spcBef>
              <a:spcAft>
                <a:spcPts val="0"/>
              </a:spcAft>
              <a:buNone/>
            </a:pPr>
            <a:endParaRPr sz="1800" dirty="0"/>
          </a:p>
          <a:p>
            <a:pPr marL="457200" lvl="0" indent="-342900" algn="l" rtl="0">
              <a:spcBef>
                <a:spcPts val="0"/>
              </a:spcBef>
              <a:spcAft>
                <a:spcPts val="0"/>
              </a:spcAft>
              <a:buSzPts val="1800"/>
              <a:buChar char="●"/>
            </a:pPr>
            <a:r>
              <a:rPr lang="en-GB" sz="1800" dirty="0"/>
              <a:t>54,788 “greenhouse” records</a:t>
            </a:r>
            <a:endParaRPr sz="1800" dirty="0"/>
          </a:p>
          <a:p>
            <a:pPr marL="457200" lvl="0" indent="-342900" algn="l" rtl="0">
              <a:spcBef>
                <a:spcPts val="0"/>
              </a:spcBef>
              <a:spcAft>
                <a:spcPts val="0"/>
              </a:spcAft>
              <a:buSzPts val="1800"/>
              <a:buChar char="●"/>
            </a:pPr>
            <a:r>
              <a:rPr lang="en-GB" sz="1800" dirty="0"/>
              <a:t>201,535 “irrigation” records</a:t>
            </a:r>
          </a:p>
          <a:p>
            <a:pPr marL="114300" lvl="0" algn="l" rtl="0">
              <a:spcBef>
                <a:spcPts val="0"/>
              </a:spcBef>
              <a:spcAft>
                <a:spcPts val="0"/>
              </a:spcAft>
              <a:buSzPts val="1800"/>
            </a:pPr>
            <a:endParaRPr sz="1800" dirty="0"/>
          </a:p>
          <a:p>
            <a:pPr marL="457200" lvl="0" indent="-342900" algn="l" rtl="0">
              <a:spcBef>
                <a:spcPts val="0"/>
              </a:spcBef>
              <a:spcAft>
                <a:spcPts val="0"/>
              </a:spcAft>
              <a:buSzPts val="1800"/>
              <a:buChar char="●"/>
            </a:pPr>
            <a:r>
              <a:rPr lang="en-GB" sz="1800" dirty="0"/>
              <a:t>??? unlabelled…</a:t>
            </a:r>
            <a:endParaRPr sz="1800" dirty="0"/>
          </a:p>
          <a:p>
            <a:pPr marL="0" lvl="0" indent="0" algn="l" rtl="0">
              <a:spcBef>
                <a:spcPts val="0"/>
              </a:spcBef>
              <a:spcAft>
                <a:spcPts val="0"/>
              </a:spcAft>
              <a:buNone/>
            </a:pPr>
            <a:endParaRPr dirty="0"/>
          </a:p>
        </p:txBody>
      </p:sp>
      <p:sp>
        <p:nvSpPr>
          <p:cNvPr id="1058" name="Google Shape;1058;g280c41c5342_0_0"/>
          <p:cNvSpPr/>
          <p:nvPr/>
        </p:nvSpPr>
        <p:spPr>
          <a:xfrm>
            <a:off x="10147862" y="2192499"/>
            <a:ext cx="96173" cy="96173"/>
          </a:xfrm>
          <a:prstGeom prst="flowChartConnector">
            <a:avLst/>
          </a:prstGeom>
          <a:solidFill>
            <a:srgbClr val="FFFF00"/>
          </a:solidFill>
          <a:ln w="9525" cap="flat" cmpd="sng">
            <a:solidFill>
              <a:srgbClr val="5C5C5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g280c41c5342_0_0"/>
          <p:cNvSpPr/>
          <p:nvPr/>
        </p:nvSpPr>
        <p:spPr>
          <a:xfrm>
            <a:off x="10300262" y="2344899"/>
            <a:ext cx="96173" cy="96173"/>
          </a:xfrm>
          <a:prstGeom prst="flowChartConnector">
            <a:avLst/>
          </a:prstGeom>
          <a:solidFill>
            <a:srgbClr val="FFFF00"/>
          </a:solidFill>
          <a:ln w="9525" cap="flat" cmpd="sng">
            <a:solidFill>
              <a:srgbClr val="5C5C5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g280c41c5342_0_0"/>
          <p:cNvSpPr/>
          <p:nvPr/>
        </p:nvSpPr>
        <p:spPr>
          <a:xfrm>
            <a:off x="10188337" y="2426199"/>
            <a:ext cx="96173" cy="96173"/>
          </a:xfrm>
          <a:prstGeom prst="flowChartConnector">
            <a:avLst/>
          </a:prstGeom>
          <a:solidFill>
            <a:srgbClr val="FFFF00"/>
          </a:solidFill>
          <a:ln w="9525" cap="flat" cmpd="sng">
            <a:solidFill>
              <a:srgbClr val="5C5C5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g280c41c5342_0_0"/>
          <p:cNvSpPr/>
          <p:nvPr/>
        </p:nvSpPr>
        <p:spPr>
          <a:xfrm>
            <a:off x="10325087" y="2565249"/>
            <a:ext cx="96173" cy="96173"/>
          </a:xfrm>
          <a:prstGeom prst="flowChartConnector">
            <a:avLst/>
          </a:prstGeom>
          <a:solidFill>
            <a:srgbClr val="FFFF00"/>
          </a:solidFill>
          <a:ln w="9525" cap="flat" cmpd="sng">
            <a:solidFill>
              <a:srgbClr val="5C5C5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g280c41c5342_0_0"/>
          <p:cNvSpPr/>
          <p:nvPr/>
        </p:nvSpPr>
        <p:spPr>
          <a:xfrm>
            <a:off x="10058337" y="2691049"/>
            <a:ext cx="96173" cy="96173"/>
          </a:xfrm>
          <a:prstGeom prst="flowChartConnector">
            <a:avLst/>
          </a:prstGeom>
          <a:solidFill>
            <a:srgbClr val="FFFF00"/>
          </a:solidFill>
          <a:ln w="9525" cap="flat" cmpd="sng">
            <a:solidFill>
              <a:srgbClr val="5C5C5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g280c41c5342_0_0"/>
          <p:cNvSpPr/>
          <p:nvPr/>
        </p:nvSpPr>
        <p:spPr>
          <a:xfrm>
            <a:off x="10188337" y="2884124"/>
            <a:ext cx="96173" cy="96173"/>
          </a:xfrm>
          <a:prstGeom prst="flowChartConnector">
            <a:avLst/>
          </a:prstGeom>
          <a:solidFill>
            <a:srgbClr val="FFFF00"/>
          </a:solidFill>
          <a:ln w="9525" cap="flat" cmpd="sng">
            <a:solidFill>
              <a:srgbClr val="5C5C5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g280c41c5342_0_0"/>
          <p:cNvSpPr/>
          <p:nvPr/>
        </p:nvSpPr>
        <p:spPr>
          <a:xfrm>
            <a:off x="10258337" y="3135049"/>
            <a:ext cx="96173" cy="96173"/>
          </a:xfrm>
          <a:prstGeom prst="flowChartConnector">
            <a:avLst/>
          </a:prstGeom>
          <a:solidFill>
            <a:srgbClr val="FFFF00"/>
          </a:solidFill>
          <a:ln w="9525" cap="flat" cmpd="sng">
            <a:solidFill>
              <a:srgbClr val="5C5C5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g280c41c5342_0_0"/>
          <p:cNvSpPr txBox="1">
            <a:spLocks noGrp="1"/>
          </p:cNvSpPr>
          <p:nvPr>
            <p:ph type="title"/>
          </p:nvPr>
        </p:nvSpPr>
        <p:spPr>
          <a:xfrm>
            <a:off x="277125" y="272200"/>
            <a:ext cx="6240300" cy="736800"/>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chemeClr val="dk1"/>
              </a:buClr>
              <a:buSzPct val="107317"/>
              <a:buFont typeface="Arial"/>
              <a:buNone/>
            </a:pPr>
            <a:r>
              <a:rPr lang="en-GB" sz="4100"/>
              <a:t>Uses: Identifying errors in occurrence data</a:t>
            </a:r>
            <a:endParaRPr sz="4100"/>
          </a:p>
        </p:txBody>
      </p:sp>
      <p:sp>
        <p:nvSpPr>
          <p:cNvPr id="1066" name="Google Shape;1066;g280c41c5342_0_0"/>
          <p:cNvSpPr/>
          <p:nvPr/>
        </p:nvSpPr>
        <p:spPr>
          <a:xfrm>
            <a:off x="9998137" y="2987249"/>
            <a:ext cx="96173" cy="96173"/>
          </a:xfrm>
          <a:prstGeom prst="flowChartConnector">
            <a:avLst/>
          </a:prstGeom>
          <a:solidFill>
            <a:srgbClr val="FFFF00"/>
          </a:solidFill>
          <a:ln w="9525" cap="flat" cmpd="sng">
            <a:solidFill>
              <a:srgbClr val="5C5C5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g280c41c5342_0_0"/>
          <p:cNvSpPr/>
          <p:nvPr/>
        </p:nvSpPr>
        <p:spPr>
          <a:xfrm>
            <a:off x="10381562" y="2952074"/>
            <a:ext cx="96173" cy="96173"/>
          </a:xfrm>
          <a:prstGeom prst="flowChartConnector">
            <a:avLst/>
          </a:prstGeom>
          <a:solidFill>
            <a:srgbClr val="FFFF00"/>
          </a:solidFill>
          <a:ln w="9525" cap="flat" cmpd="sng">
            <a:solidFill>
              <a:srgbClr val="5C5C5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g280c41c5342_0_0"/>
          <p:cNvSpPr/>
          <p:nvPr/>
        </p:nvSpPr>
        <p:spPr>
          <a:xfrm>
            <a:off x="10079437" y="2483949"/>
            <a:ext cx="96173" cy="96173"/>
          </a:xfrm>
          <a:prstGeom prst="flowChartConnector">
            <a:avLst/>
          </a:prstGeom>
          <a:solidFill>
            <a:srgbClr val="FFFF00"/>
          </a:solidFill>
          <a:ln w="9525" cap="flat" cmpd="sng">
            <a:solidFill>
              <a:srgbClr val="5C5C5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g280c41c5342_0_0"/>
          <p:cNvSpPr/>
          <p:nvPr/>
        </p:nvSpPr>
        <p:spPr>
          <a:xfrm>
            <a:off x="10188337" y="2309349"/>
            <a:ext cx="96173" cy="96173"/>
          </a:xfrm>
          <a:prstGeom prst="flowChartConnector">
            <a:avLst/>
          </a:prstGeom>
          <a:solidFill>
            <a:srgbClr val="FFFF00"/>
          </a:solidFill>
          <a:ln w="9525" cap="flat" cmpd="sng">
            <a:solidFill>
              <a:srgbClr val="5C5C5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g280c41c5342_0_0"/>
          <p:cNvSpPr/>
          <p:nvPr/>
        </p:nvSpPr>
        <p:spPr>
          <a:xfrm>
            <a:off x="10205487" y="3586449"/>
            <a:ext cx="96173" cy="96173"/>
          </a:xfrm>
          <a:prstGeom prst="flowChartConnector">
            <a:avLst/>
          </a:prstGeom>
          <a:solidFill>
            <a:srgbClr val="FFFF00"/>
          </a:solidFill>
          <a:ln w="9525" cap="flat" cmpd="sng">
            <a:solidFill>
              <a:srgbClr val="5C5C5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g280c41c5342_0_0"/>
          <p:cNvSpPr/>
          <p:nvPr/>
        </p:nvSpPr>
        <p:spPr>
          <a:xfrm>
            <a:off x="8616260" y="3191776"/>
            <a:ext cx="96173" cy="96173"/>
          </a:xfrm>
          <a:prstGeom prst="flowChartConnector">
            <a:avLst/>
          </a:prstGeom>
          <a:solidFill>
            <a:srgbClr val="FFFF00"/>
          </a:solidFill>
          <a:ln w="9525" cap="flat" cmpd="sng">
            <a:solidFill>
              <a:srgbClr val="5C5C5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g280c41c5342_0_0"/>
          <p:cNvSpPr/>
          <p:nvPr/>
        </p:nvSpPr>
        <p:spPr>
          <a:xfrm>
            <a:off x="10462862" y="3405424"/>
            <a:ext cx="96173" cy="96173"/>
          </a:xfrm>
          <a:prstGeom prst="flowChartConnector">
            <a:avLst/>
          </a:prstGeom>
          <a:solidFill>
            <a:srgbClr val="FFFF00"/>
          </a:solidFill>
          <a:ln w="9525" cap="flat" cmpd="sng">
            <a:solidFill>
              <a:srgbClr val="5C5C5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g280c41c5342_0_0"/>
          <p:cNvSpPr/>
          <p:nvPr/>
        </p:nvSpPr>
        <p:spPr>
          <a:xfrm>
            <a:off x="10147862" y="4288774"/>
            <a:ext cx="96173" cy="96173"/>
          </a:xfrm>
          <a:prstGeom prst="flowChartConnector">
            <a:avLst/>
          </a:prstGeom>
          <a:solidFill>
            <a:srgbClr val="FFFF00"/>
          </a:solidFill>
          <a:ln w="9525" cap="flat" cmpd="sng">
            <a:solidFill>
              <a:srgbClr val="5C5C5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g280c41c5342_0_0"/>
          <p:cNvSpPr/>
          <p:nvPr/>
        </p:nvSpPr>
        <p:spPr>
          <a:xfrm>
            <a:off x="10205487" y="4383924"/>
            <a:ext cx="96173" cy="96173"/>
          </a:xfrm>
          <a:prstGeom prst="flowChartConnector">
            <a:avLst/>
          </a:prstGeom>
          <a:solidFill>
            <a:srgbClr val="FFFF00"/>
          </a:solidFill>
          <a:ln w="9525" cap="flat" cmpd="sng">
            <a:solidFill>
              <a:srgbClr val="5C5C5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26" name="Picture 2" descr="GBIF Species Occurrences – Marketplace – Google Cloud console">
            <a:extLst>
              <a:ext uri="{FF2B5EF4-FFF2-40B4-BE49-F238E27FC236}">
                <a16:creationId xmlns:a16="http://schemas.microsoft.com/office/drawing/2014/main" id="{D9270060-0BA6-4DF9-AA93-E3056AA0AC42}"/>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77125" y="1692977"/>
            <a:ext cx="1365163" cy="54760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078"/>
        <p:cNvGrpSpPr/>
        <p:nvPr/>
      </p:nvGrpSpPr>
      <p:grpSpPr>
        <a:xfrm>
          <a:off x="0" y="0"/>
          <a:ext cx="0" cy="0"/>
          <a:chOff x="0" y="0"/>
          <a:chExt cx="0" cy="0"/>
        </a:xfrm>
      </p:grpSpPr>
      <p:grpSp>
        <p:nvGrpSpPr>
          <p:cNvPr id="1079" name="Google Shape;1079;g2805a5640c0_4_68"/>
          <p:cNvGrpSpPr/>
          <p:nvPr/>
        </p:nvGrpSpPr>
        <p:grpSpPr>
          <a:xfrm>
            <a:off x="8105358" y="6333373"/>
            <a:ext cx="4036883" cy="481502"/>
            <a:chOff x="8464550" y="6408699"/>
            <a:chExt cx="3727500" cy="444600"/>
          </a:xfrm>
        </p:grpSpPr>
        <p:sp>
          <p:nvSpPr>
            <p:cNvPr id="1080" name="Google Shape;1080;g2805a5640c0_4_68"/>
            <p:cNvSpPr/>
            <p:nvPr/>
          </p:nvSpPr>
          <p:spPr>
            <a:xfrm>
              <a:off x="8464550" y="6408699"/>
              <a:ext cx="3727500" cy="4446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pic>
          <p:nvPicPr>
            <p:cNvPr id="1081" name="Google Shape;1081;g2805a5640c0_4_6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551068" y="6474348"/>
              <a:ext cx="1228725" cy="303341"/>
            </a:xfrm>
            <a:prstGeom prst="rect">
              <a:avLst/>
            </a:prstGeom>
            <a:solidFill>
              <a:schemeClr val="lt2"/>
            </a:solidFill>
            <a:ln>
              <a:noFill/>
            </a:ln>
          </p:spPr>
        </p:pic>
        <p:pic>
          <p:nvPicPr>
            <p:cNvPr id="1082" name="Google Shape;1082;g2805a5640c0_4_68" descr="C:\Users\Taylor\AppData\Local\Microsoft\Windows\INetCache\Content.MSO\FE803EF6.tmp"/>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1183897" y="6477858"/>
              <a:ext cx="895347" cy="306181"/>
            </a:xfrm>
            <a:prstGeom prst="rect">
              <a:avLst/>
            </a:prstGeom>
            <a:gradFill>
              <a:gsLst>
                <a:gs pos="0">
                  <a:srgbClr val="96DC8A"/>
                </a:gs>
                <a:gs pos="100000">
                  <a:schemeClr val="lt1"/>
                </a:gs>
              </a:gsLst>
              <a:path path="circle">
                <a:fillToRect l="50000" t="50000" r="50000" b="50000"/>
              </a:path>
              <a:tileRect/>
            </a:gradFill>
            <a:ln>
              <a:noFill/>
            </a:ln>
          </p:spPr>
        </p:pic>
        <p:pic>
          <p:nvPicPr>
            <p:cNvPr id="1083" name="Google Shape;1083;g2805a5640c0_4_68"/>
            <p:cNvPicPr preferRelativeResize="0"/>
            <p:nvPr/>
          </p:nvPicPr>
          <p:blipFill rotWithShape="1">
            <a:blip r:embed="rId5">
              <a:alphaModFix/>
            </a:blip>
            <a:srcRect/>
            <a:stretch/>
          </p:blipFill>
          <p:spPr>
            <a:xfrm>
              <a:off x="9934630" y="6450616"/>
              <a:ext cx="1094431" cy="360664"/>
            </a:xfrm>
            <a:prstGeom prst="rect">
              <a:avLst/>
            </a:prstGeom>
            <a:noFill/>
            <a:ln>
              <a:noFill/>
            </a:ln>
          </p:spPr>
        </p:pic>
      </p:grpSp>
      <p:sp>
        <p:nvSpPr>
          <p:cNvPr id="1084" name="Google Shape;1084;g2805a5640c0_4_68"/>
          <p:cNvSpPr txBox="1"/>
          <p:nvPr/>
        </p:nvSpPr>
        <p:spPr>
          <a:xfrm>
            <a:off x="9408438" y="2603575"/>
            <a:ext cx="23457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800"/>
              <a:t>Protected agriculture</a:t>
            </a:r>
            <a:endParaRPr/>
          </a:p>
        </p:txBody>
      </p:sp>
      <p:sp>
        <p:nvSpPr>
          <p:cNvPr id="1085" name="Google Shape;1085;g2805a5640c0_4_68"/>
          <p:cNvSpPr txBox="1"/>
          <p:nvPr/>
        </p:nvSpPr>
        <p:spPr>
          <a:xfrm>
            <a:off x="443500" y="4154800"/>
            <a:ext cx="3382542" cy="212362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800" dirty="0"/>
              <a:t>Environmental variables</a:t>
            </a:r>
            <a:endParaRPr sz="1800" dirty="0"/>
          </a:p>
          <a:p>
            <a:pPr marL="457200" lvl="0" indent="-317500" algn="l" rtl="0">
              <a:spcBef>
                <a:spcPts val="0"/>
              </a:spcBef>
              <a:spcAft>
                <a:spcPts val="0"/>
              </a:spcAft>
              <a:buSzPts val="1400"/>
              <a:buChar char="-"/>
            </a:pPr>
            <a:r>
              <a:rPr lang="en-GB" sz="1800" dirty="0"/>
              <a:t>Temperature</a:t>
            </a:r>
          </a:p>
          <a:p>
            <a:pPr marL="457200" lvl="0" indent="-317500" algn="l" rtl="0">
              <a:spcBef>
                <a:spcPts val="0"/>
              </a:spcBef>
              <a:spcAft>
                <a:spcPts val="0"/>
              </a:spcAft>
              <a:buSzPts val="1400"/>
              <a:buChar char="-"/>
            </a:pPr>
            <a:r>
              <a:rPr lang="en-GB" sz="1800" dirty="0">
                <a:solidFill>
                  <a:srgbClr val="FF0000"/>
                </a:solidFill>
              </a:rPr>
              <a:t>Canopy temperature</a:t>
            </a:r>
            <a:endParaRPr sz="1800" dirty="0">
              <a:solidFill>
                <a:srgbClr val="FF0000"/>
              </a:solidFill>
            </a:endParaRPr>
          </a:p>
          <a:p>
            <a:pPr marL="457200" lvl="0" indent="-342900" algn="l" rtl="0">
              <a:spcBef>
                <a:spcPts val="0"/>
              </a:spcBef>
              <a:spcAft>
                <a:spcPts val="0"/>
              </a:spcAft>
              <a:buSzPts val="1800"/>
              <a:buChar char="-"/>
            </a:pPr>
            <a:r>
              <a:rPr lang="en-GB" sz="1800" dirty="0"/>
              <a:t>Precipitation</a:t>
            </a:r>
            <a:endParaRPr sz="1800" dirty="0"/>
          </a:p>
          <a:p>
            <a:pPr marL="457200" lvl="0" indent="-342900" algn="l" rtl="0">
              <a:spcBef>
                <a:spcPts val="0"/>
              </a:spcBef>
              <a:spcAft>
                <a:spcPts val="0"/>
              </a:spcAft>
              <a:buSzPts val="1800"/>
              <a:buChar char="-"/>
            </a:pPr>
            <a:r>
              <a:rPr lang="en-GB" sz="1800" dirty="0" err="1"/>
              <a:t>Koppen</a:t>
            </a:r>
            <a:r>
              <a:rPr lang="en-GB" sz="1800" dirty="0"/>
              <a:t>-Geiger zones</a:t>
            </a:r>
            <a:endParaRPr sz="1800" dirty="0"/>
          </a:p>
          <a:p>
            <a:pPr marL="457200" lvl="0" indent="-342900" algn="l" rtl="0">
              <a:spcBef>
                <a:spcPts val="0"/>
              </a:spcBef>
              <a:spcAft>
                <a:spcPts val="0"/>
              </a:spcAft>
              <a:buSzPts val="1800"/>
              <a:buChar char="-"/>
            </a:pPr>
            <a:r>
              <a:rPr lang="en-GB" sz="1800" dirty="0"/>
              <a:t>Climate change scenarios</a:t>
            </a:r>
          </a:p>
          <a:p>
            <a:pPr marL="114300" lvl="0" algn="l" rtl="0">
              <a:spcBef>
                <a:spcPts val="0"/>
              </a:spcBef>
              <a:spcAft>
                <a:spcPts val="0"/>
              </a:spcAft>
              <a:buSzPts val="1800"/>
            </a:pPr>
            <a:endParaRPr sz="1800" dirty="0"/>
          </a:p>
        </p:txBody>
      </p:sp>
      <p:pic>
        <p:nvPicPr>
          <p:cNvPr id="1086" name="Google Shape;1086;g2805a5640c0_4_68"/>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9525225" y="125775"/>
            <a:ext cx="1950400" cy="2499175"/>
          </a:xfrm>
          <a:prstGeom prst="rect">
            <a:avLst/>
          </a:prstGeom>
          <a:noFill/>
          <a:ln>
            <a:noFill/>
          </a:ln>
        </p:spPr>
      </p:pic>
      <p:pic>
        <p:nvPicPr>
          <p:cNvPr id="1087" name="Google Shape;1087;g2805a5640c0_4_68"/>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9525225" y="3141475"/>
            <a:ext cx="1950399" cy="2493308"/>
          </a:xfrm>
          <a:prstGeom prst="rect">
            <a:avLst/>
          </a:prstGeom>
          <a:noFill/>
          <a:ln>
            <a:noFill/>
          </a:ln>
        </p:spPr>
      </p:pic>
      <p:sp>
        <p:nvSpPr>
          <p:cNvPr id="1088" name="Google Shape;1088;g2805a5640c0_4_68"/>
          <p:cNvSpPr txBox="1"/>
          <p:nvPr/>
        </p:nvSpPr>
        <p:spPr>
          <a:xfrm>
            <a:off x="9449025" y="5634775"/>
            <a:ext cx="23457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800"/>
              <a:t>Irrigated areas</a:t>
            </a:r>
            <a:endParaRPr/>
          </a:p>
        </p:txBody>
      </p:sp>
      <p:pic>
        <p:nvPicPr>
          <p:cNvPr id="1089" name="Google Shape;1089;g2805a5640c0_4_68"/>
          <p:cNvPicPr preferRelativeResize="0"/>
          <p:nvPr/>
        </p:nvPicPr>
        <p:blipFill>
          <a:blip r:embed="rId8" cstate="email">
            <a:alphaModFix/>
            <a:extLst>
              <a:ext uri="{28A0092B-C50C-407E-A947-70E740481C1C}">
                <a14:useLocalDpi xmlns:a14="http://schemas.microsoft.com/office/drawing/2010/main"/>
              </a:ext>
            </a:extLst>
          </a:blip>
          <a:stretch>
            <a:fillRect/>
          </a:stretch>
        </p:blipFill>
        <p:spPr>
          <a:xfrm>
            <a:off x="525850" y="996244"/>
            <a:ext cx="2345700" cy="3003353"/>
          </a:xfrm>
          <a:prstGeom prst="rect">
            <a:avLst/>
          </a:prstGeom>
          <a:noFill/>
          <a:ln>
            <a:noFill/>
          </a:ln>
        </p:spPr>
      </p:pic>
      <p:pic>
        <p:nvPicPr>
          <p:cNvPr id="1090" name="Google Shape;1090;g2805a5640c0_4_68"/>
          <p:cNvPicPr preferRelativeResize="0"/>
          <p:nvPr/>
        </p:nvPicPr>
        <p:blipFill>
          <a:blip r:embed="rId9" cstate="email">
            <a:alphaModFix/>
            <a:extLst>
              <a:ext uri="{28A0092B-C50C-407E-A947-70E740481C1C}">
                <a14:useLocalDpi xmlns:a14="http://schemas.microsoft.com/office/drawing/2010/main"/>
              </a:ext>
            </a:extLst>
          </a:blip>
          <a:stretch>
            <a:fillRect/>
          </a:stretch>
        </p:blipFill>
        <p:spPr>
          <a:xfrm>
            <a:off x="4234162" y="996238"/>
            <a:ext cx="4242950" cy="4333013"/>
          </a:xfrm>
          <a:prstGeom prst="rect">
            <a:avLst/>
          </a:prstGeom>
          <a:noFill/>
          <a:ln>
            <a:noFill/>
          </a:ln>
        </p:spPr>
      </p:pic>
      <p:cxnSp>
        <p:nvCxnSpPr>
          <p:cNvPr id="1091" name="Google Shape;1091;g2805a5640c0_4_68"/>
          <p:cNvCxnSpPr>
            <a:stCxn id="1089" idx="3"/>
            <a:endCxn id="1090" idx="1"/>
          </p:cNvCxnSpPr>
          <p:nvPr/>
        </p:nvCxnSpPr>
        <p:spPr>
          <a:xfrm>
            <a:off x="2871550" y="2497921"/>
            <a:ext cx="1362600" cy="664800"/>
          </a:xfrm>
          <a:prstGeom prst="curvedConnector3">
            <a:avLst>
              <a:gd name="adj1" fmla="val 50003"/>
            </a:avLst>
          </a:prstGeom>
          <a:noFill/>
          <a:ln w="76200" cap="flat" cmpd="sng">
            <a:solidFill>
              <a:schemeClr val="dk2"/>
            </a:solidFill>
            <a:prstDash val="solid"/>
            <a:round/>
            <a:headEnd type="none" w="med" len="med"/>
            <a:tailEnd type="triangle" w="med" len="med"/>
          </a:ln>
        </p:spPr>
      </p:cxnSp>
      <p:cxnSp>
        <p:nvCxnSpPr>
          <p:cNvPr id="1092" name="Google Shape;1092;g2805a5640c0_4_68"/>
          <p:cNvCxnSpPr>
            <a:stCxn id="1086" idx="1"/>
            <a:endCxn id="1090" idx="3"/>
          </p:cNvCxnSpPr>
          <p:nvPr/>
        </p:nvCxnSpPr>
        <p:spPr>
          <a:xfrm flipH="1">
            <a:off x="8477025" y="1375363"/>
            <a:ext cx="1048200" cy="1787400"/>
          </a:xfrm>
          <a:prstGeom prst="curvedConnector3">
            <a:avLst>
              <a:gd name="adj1" fmla="val 49996"/>
            </a:avLst>
          </a:prstGeom>
          <a:noFill/>
          <a:ln w="76200" cap="flat" cmpd="sng">
            <a:solidFill>
              <a:schemeClr val="dk2"/>
            </a:solidFill>
            <a:prstDash val="solid"/>
            <a:round/>
            <a:headEnd type="none" w="med" len="med"/>
            <a:tailEnd type="triangle" w="med" len="med"/>
          </a:ln>
        </p:spPr>
      </p:cxnSp>
      <p:cxnSp>
        <p:nvCxnSpPr>
          <p:cNvPr id="1093" name="Google Shape;1093;g2805a5640c0_4_68"/>
          <p:cNvCxnSpPr>
            <a:stCxn id="1087" idx="1"/>
            <a:endCxn id="1090" idx="3"/>
          </p:cNvCxnSpPr>
          <p:nvPr/>
        </p:nvCxnSpPr>
        <p:spPr>
          <a:xfrm rot="10800000">
            <a:off x="8477025" y="3162629"/>
            <a:ext cx="1048200" cy="1225500"/>
          </a:xfrm>
          <a:prstGeom prst="curvedConnector3">
            <a:avLst>
              <a:gd name="adj1" fmla="val 49996"/>
            </a:avLst>
          </a:prstGeom>
          <a:noFill/>
          <a:ln w="76200" cap="flat" cmpd="sng">
            <a:solidFill>
              <a:schemeClr val="dk2"/>
            </a:solidFill>
            <a:prstDash val="solid"/>
            <a:round/>
            <a:headEnd type="none" w="med" len="med"/>
            <a:tailEnd type="triangle" w="med" len="med"/>
          </a:ln>
        </p:spPr>
      </p:cxnSp>
      <p:sp>
        <p:nvSpPr>
          <p:cNvPr id="1094" name="Google Shape;1094;g2805a5640c0_4_68"/>
          <p:cNvSpPr txBox="1"/>
          <p:nvPr/>
        </p:nvSpPr>
        <p:spPr>
          <a:xfrm>
            <a:off x="4234150" y="5363590"/>
            <a:ext cx="30627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800" dirty="0"/>
              <a:t>Pest Risk Models</a:t>
            </a:r>
            <a:endParaRPr sz="1800" dirty="0"/>
          </a:p>
        </p:txBody>
      </p:sp>
      <p:sp>
        <p:nvSpPr>
          <p:cNvPr id="1095" name="Google Shape;1095;g2805a5640c0_4_68"/>
          <p:cNvSpPr txBox="1">
            <a:spLocks noGrp="1"/>
          </p:cNvSpPr>
          <p:nvPr>
            <p:ph type="title"/>
          </p:nvPr>
        </p:nvSpPr>
        <p:spPr>
          <a:xfrm>
            <a:off x="277124" y="272200"/>
            <a:ext cx="7206517" cy="7368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ct val="107317"/>
              <a:buFont typeface="Arial"/>
              <a:buNone/>
            </a:pPr>
            <a:r>
              <a:rPr lang="en-GB" sz="4100" dirty="0"/>
              <a:t>Uses: Improved risk factors</a:t>
            </a:r>
            <a:endParaRPr sz="41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099"/>
        <p:cNvGrpSpPr/>
        <p:nvPr/>
      </p:nvGrpSpPr>
      <p:grpSpPr>
        <a:xfrm>
          <a:off x="0" y="0"/>
          <a:ext cx="0" cy="0"/>
          <a:chOff x="0" y="0"/>
          <a:chExt cx="0" cy="0"/>
        </a:xfrm>
      </p:grpSpPr>
      <p:grpSp>
        <p:nvGrpSpPr>
          <p:cNvPr id="1100" name="Google Shape;1100;g2805a5640c0_4_103"/>
          <p:cNvGrpSpPr/>
          <p:nvPr/>
        </p:nvGrpSpPr>
        <p:grpSpPr>
          <a:xfrm>
            <a:off x="8105358" y="6333373"/>
            <a:ext cx="4036883" cy="481502"/>
            <a:chOff x="8464550" y="6408699"/>
            <a:chExt cx="3727500" cy="444600"/>
          </a:xfrm>
        </p:grpSpPr>
        <p:sp>
          <p:nvSpPr>
            <p:cNvPr id="1101" name="Google Shape;1101;g2805a5640c0_4_103"/>
            <p:cNvSpPr/>
            <p:nvPr/>
          </p:nvSpPr>
          <p:spPr>
            <a:xfrm>
              <a:off x="8464550" y="6408699"/>
              <a:ext cx="3727500" cy="4446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pic>
          <p:nvPicPr>
            <p:cNvPr id="1102" name="Google Shape;1102;g2805a5640c0_4_10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551068" y="6474348"/>
              <a:ext cx="1228725" cy="303341"/>
            </a:xfrm>
            <a:prstGeom prst="rect">
              <a:avLst/>
            </a:prstGeom>
            <a:solidFill>
              <a:schemeClr val="lt2"/>
            </a:solidFill>
            <a:ln>
              <a:noFill/>
            </a:ln>
          </p:spPr>
        </p:pic>
        <p:pic>
          <p:nvPicPr>
            <p:cNvPr id="1103" name="Google Shape;1103;g2805a5640c0_4_103" descr="C:\Users\Taylor\AppData\Local\Microsoft\Windows\INetCache\Content.MSO\FE803EF6.tmp"/>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1183897" y="6477858"/>
              <a:ext cx="895347" cy="306181"/>
            </a:xfrm>
            <a:prstGeom prst="rect">
              <a:avLst/>
            </a:prstGeom>
            <a:gradFill>
              <a:gsLst>
                <a:gs pos="0">
                  <a:srgbClr val="96DC8A"/>
                </a:gs>
                <a:gs pos="100000">
                  <a:schemeClr val="lt1"/>
                </a:gs>
              </a:gsLst>
              <a:path path="circle">
                <a:fillToRect l="50000" t="50000" r="50000" b="50000"/>
              </a:path>
              <a:tileRect/>
            </a:gradFill>
            <a:ln>
              <a:noFill/>
            </a:ln>
          </p:spPr>
        </p:pic>
        <p:pic>
          <p:nvPicPr>
            <p:cNvPr id="1104" name="Google Shape;1104;g2805a5640c0_4_103"/>
            <p:cNvPicPr preferRelativeResize="0"/>
            <p:nvPr/>
          </p:nvPicPr>
          <p:blipFill rotWithShape="1">
            <a:blip r:embed="rId5">
              <a:alphaModFix/>
            </a:blip>
            <a:srcRect/>
            <a:stretch/>
          </p:blipFill>
          <p:spPr>
            <a:xfrm>
              <a:off x="9934630" y="6450616"/>
              <a:ext cx="1094431" cy="360664"/>
            </a:xfrm>
            <a:prstGeom prst="rect">
              <a:avLst/>
            </a:prstGeom>
            <a:noFill/>
            <a:ln>
              <a:noFill/>
            </a:ln>
          </p:spPr>
        </p:pic>
      </p:grpSp>
      <p:sp>
        <p:nvSpPr>
          <p:cNvPr id="1105" name="Google Shape;1105;g2805a5640c0_4_103"/>
          <p:cNvSpPr txBox="1"/>
          <p:nvPr/>
        </p:nvSpPr>
        <p:spPr>
          <a:xfrm>
            <a:off x="3366572" y="1557546"/>
            <a:ext cx="8069215" cy="2339072"/>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SzPts val="1800"/>
              <a:buChar char="●"/>
            </a:pPr>
            <a:r>
              <a:rPr lang="en-GB" sz="1800" dirty="0"/>
              <a:t>Current uses / challenges around irrigation and protected agriculture in pest risk modelling?</a:t>
            </a:r>
            <a:endParaRPr sz="1800" dirty="0"/>
          </a:p>
          <a:p>
            <a:pPr marL="914400" indent="-342900">
              <a:buSzPts val="1800"/>
              <a:buChar char="○"/>
            </a:pPr>
            <a:r>
              <a:rPr lang="en-GB" sz="1800" dirty="0"/>
              <a:t>Are there particular pests where you have experienced problems with these agricultural systems?</a:t>
            </a:r>
            <a:endParaRPr sz="1800" dirty="0"/>
          </a:p>
          <a:p>
            <a:pPr marL="914400" lvl="0" indent="0" algn="l" rtl="0">
              <a:spcBef>
                <a:spcPts val="0"/>
              </a:spcBef>
              <a:spcAft>
                <a:spcPts val="0"/>
              </a:spcAft>
              <a:buNone/>
            </a:pPr>
            <a:endParaRPr sz="1800" dirty="0"/>
          </a:p>
          <a:p>
            <a:pPr marL="457200" lvl="0" indent="-342900" algn="l" rtl="0">
              <a:spcBef>
                <a:spcPts val="0"/>
              </a:spcBef>
              <a:spcAft>
                <a:spcPts val="0"/>
              </a:spcAft>
              <a:buSzPts val="1800"/>
              <a:buChar char="●"/>
            </a:pPr>
            <a:r>
              <a:rPr lang="en-GB" sz="1800" dirty="0"/>
              <a:t>Requirements for the new irrigation, </a:t>
            </a:r>
            <a:r>
              <a:rPr lang="en-GB" sz="1800" dirty="0">
                <a:solidFill>
                  <a:schemeClr val="dk1"/>
                </a:solidFill>
              </a:rPr>
              <a:t>protected agriculture or canopy temperature data products - what should the end products look like?</a:t>
            </a:r>
            <a:endParaRPr sz="1800" dirty="0"/>
          </a:p>
          <a:p>
            <a:pPr marL="0" lvl="0" indent="0" algn="l" rtl="0">
              <a:spcBef>
                <a:spcPts val="0"/>
              </a:spcBef>
              <a:spcAft>
                <a:spcPts val="0"/>
              </a:spcAft>
              <a:buNone/>
            </a:pPr>
            <a:endParaRPr dirty="0"/>
          </a:p>
        </p:txBody>
      </p:sp>
      <p:sp>
        <p:nvSpPr>
          <p:cNvPr id="1106" name="Google Shape;1106;g2805a5640c0_4_103"/>
          <p:cNvSpPr txBox="1">
            <a:spLocks noGrp="1"/>
          </p:cNvSpPr>
          <p:nvPr>
            <p:ph type="title"/>
          </p:nvPr>
        </p:nvSpPr>
        <p:spPr>
          <a:xfrm>
            <a:off x="3108172" y="298275"/>
            <a:ext cx="6933600" cy="1325700"/>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chemeClr val="dk1"/>
              </a:buClr>
              <a:buSzPts val="4400"/>
              <a:buFont typeface="Arial"/>
              <a:buNone/>
            </a:pPr>
            <a:r>
              <a:rPr lang="en-GB" sz="5200" dirty="0">
                <a:solidFill>
                  <a:schemeClr val="dk2"/>
                </a:solidFill>
              </a:rPr>
              <a:t>Feedback &amp; Questions</a:t>
            </a:r>
            <a:endParaRPr sz="5200" dirty="0">
              <a:solidFill>
                <a:schemeClr val="dk2"/>
              </a:solidFill>
            </a:endParaRPr>
          </a:p>
        </p:txBody>
      </p:sp>
      <p:pic>
        <p:nvPicPr>
          <p:cNvPr id="2" name="Google Shape;634;p2">
            <a:extLst>
              <a:ext uri="{FF2B5EF4-FFF2-40B4-BE49-F238E27FC236}">
                <a16:creationId xmlns:a16="http://schemas.microsoft.com/office/drawing/2014/main" id="{88FAD025-85A7-D1BF-273D-0E3AE61106FB}"/>
              </a:ext>
            </a:extLst>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0" y="0"/>
            <a:ext cx="2893400" cy="6286576"/>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110"/>
        <p:cNvGrpSpPr/>
        <p:nvPr/>
      </p:nvGrpSpPr>
      <p:grpSpPr>
        <a:xfrm>
          <a:off x="0" y="0"/>
          <a:ext cx="0" cy="0"/>
          <a:chOff x="0" y="0"/>
          <a:chExt cx="0" cy="0"/>
        </a:xfrm>
      </p:grpSpPr>
      <p:sp>
        <p:nvSpPr>
          <p:cNvPr id="1111" name="Google Shape;1111;g2805a5640c0_0_68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400"/>
              <a:buFont typeface="Arial"/>
              <a:buNone/>
            </a:pPr>
            <a:r>
              <a:rPr lang="en-GB"/>
              <a:t>References</a:t>
            </a:r>
            <a:endParaRPr/>
          </a:p>
        </p:txBody>
      </p:sp>
      <p:sp>
        <p:nvSpPr>
          <p:cNvPr id="1112" name="Google Shape;1112;g2805a5640c0_0_687"/>
          <p:cNvSpPr txBox="1">
            <a:spLocks noGrp="1"/>
          </p:cNvSpPr>
          <p:nvPr>
            <p:ph type="body" idx="1"/>
          </p:nvPr>
        </p:nvSpPr>
        <p:spPr>
          <a:xfrm>
            <a:off x="367124" y="1133797"/>
            <a:ext cx="10515600" cy="4351200"/>
          </a:xfrm>
          <a:prstGeom prst="rect">
            <a:avLst/>
          </a:prstGeom>
          <a:noFill/>
          <a:ln>
            <a:noFill/>
          </a:ln>
        </p:spPr>
        <p:txBody>
          <a:bodyPr spcFirstLastPara="1" wrap="square" lIns="91425" tIns="45700" rIns="91425" bIns="45700" anchor="t" anchorCtr="0">
            <a:normAutofit fontScale="92500" lnSpcReduction="10000"/>
          </a:bodyPr>
          <a:lstStyle/>
          <a:p>
            <a:pPr marL="117475" lvl="0" indent="0" algn="l" rtl="0">
              <a:lnSpc>
                <a:spcPct val="90000"/>
              </a:lnSpc>
              <a:spcBef>
                <a:spcPts val="1000"/>
              </a:spcBef>
              <a:spcAft>
                <a:spcPts val="0"/>
              </a:spcAft>
              <a:buSzPct val="100000"/>
            </a:pPr>
            <a:r>
              <a:rPr lang="en-GB" sz="1600" dirty="0"/>
              <a:t>This presentation is available at: </a:t>
            </a:r>
            <a:r>
              <a:rPr lang="en-GB" sz="1600" dirty="0">
                <a:hlinkClick r:id="rId3"/>
              </a:rPr>
              <a:t>https://ckan.cabi.org/data/dataset/using-earth-observation-data-to-improve-climate-modifying-habitat-datasets-for-pest-risk-modelling</a:t>
            </a:r>
            <a:endParaRPr lang="en-GB" sz="1600" dirty="0"/>
          </a:p>
          <a:p>
            <a:pPr marL="117475" lvl="0" indent="0" algn="l" rtl="0">
              <a:lnSpc>
                <a:spcPct val="90000"/>
              </a:lnSpc>
              <a:spcBef>
                <a:spcPts val="1000"/>
              </a:spcBef>
              <a:spcAft>
                <a:spcPts val="0"/>
              </a:spcAft>
              <a:buSzPct val="100000"/>
            </a:pPr>
            <a:r>
              <a:rPr lang="en-GB" sz="1600" dirty="0"/>
              <a:t>Tim Beale (2023). Dataset: Using earth observation data to improve climate-modifying habitat datasets for pest risk modelling. CABI Datasets. </a:t>
            </a:r>
            <a:r>
              <a:rPr lang="en-GB" sz="1600" dirty="0">
                <a:hlinkClick r:id="rId4"/>
              </a:rPr>
              <a:t>https://doi.org/10.34857/0023606</a:t>
            </a:r>
            <a:endParaRPr lang="en-GB" sz="1600" dirty="0"/>
          </a:p>
          <a:p>
            <a:pPr marL="117475" lvl="0" indent="0" algn="l" rtl="0">
              <a:lnSpc>
                <a:spcPct val="90000"/>
              </a:lnSpc>
              <a:spcBef>
                <a:spcPts val="1000"/>
              </a:spcBef>
              <a:spcAft>
                <a:spcPts val="0"/>
              </a:spcAft>
              <a:buSzPct val="100000"/>
            </a:pPr>
            <a:endParaRPr lang="en-GB" sz="1600" dirty="0"/>
          </a:p>
          <a:p>
            <a:pPr marL="457200" lvl="0" indent="-339725" algn="l" rtl="0">
              <a:lnSpc>
                <a:spcPct val="90000"/>
              </a:lnSpc>
              <a:spcBef>
                <a:spcPts val="1000"/>
              </a:spcBef>
              <a:spcAft>
                <a:spcPts val="0"/>
              </a:spcAft>
              <a:buSzPct val="100000"/>
              <a:buChar char="●"/>
            </a:pPr>
            <a:r>
              <a:rPr lang="en-GB" sz="1600" dirty="0"/>
              <a:t>Araújo Soares, M., &amp; Ribeiro Campos, M. (2022). </a:t>
            </a:r>
            <a:r>
              <a:rPr lang="en-GB" sz="1600" dirty="0" err="1"/>
              <a:t>Phthorimaea</a:t>
            </a:r>
            <a:r>
              <a:rPr lang="en-GB" sz="1600" dirty="0"/>
              <a:t> absoluta (tomato leafminer) [dataset]. In CABI Compendium. CABI Publishing. </a:t>
            </a:r>
            <a:r>
              <a:rPr lang="en-GB" sz="1600" u="sng" dirty="0">
                <a:solidFill>
                  <a:schemeClr val="hlink"/>
                </a:solidFill>
                <a:hlinkClick r:id="rId5"/>
              </a:rPr>
              <a:t>https://doi.org/10.1079/cabicompendium.49260</a:t>
            </a:r>
            <a:r>
              <a:rPr lang="en-GB" sz="1600" dirty="0"/>
              <a:t> </a:t>
            </a:r>
            <a:endParaRPr sz="1600" dirty="0"/>
          </a:p>
          <a:p>
            <a:pPr marL="457200" lvl="0" indent="-339725" algn="l" rtl="0">
              <a:lnSpc>
                <a:spcPct val="90000"/>
              </a:lnSpc>
              <a:spcBef>
                <a:spcPts val="0"/>
              </a:spcBef>
              <a:spcAft>
                <a:spcPts val="0"/>
              </a:spcAft>
              <a:buSzPct val="100000"/>
              <a:buChar char="●"/>
            </a:pPr>
            <a:r>
              <a:rPr lang="en-GB" sz="1600" dirty="0"/>
              <a:t>Finch, E. A., Beale, T., Chellappan, M., </a:t>
            </a:r>
            <a:r>
              <a:rPr lang="en-GB" sz="1600" dirty="0" err="1"/>
              <a:t>Goergen</a:t>
            </a:r>
            <a:r>
              <a:rPr lang="en-GB" sz="1600" dirty="0"/>
              <a:t>, G., </a:t>
            </a:r>
            <a:r>
              <a:rPr lang="en-GB" sz="1600" dirty="0" err="1"/>
              <a:t>Gadratagi</a:t>
            </a:r>
            <a:r>
              <a:rPr lang="en-GB" sz="1600" dirty="0"/>
              <a:t>, B. G., Khan, M. A. M., Rehman, A., Rwomushana, I., Sarma, A. K., </a:t>
            </a:r>
            <a:r>
              <a:rPr lang="en-GB" sz="1600" dirty="0" err="1"/>
              <a:t>Wyckhuys</a:t>
            </a:r>
            <a:r>
              <a:rPr lang="en-GB" sz="1600" dirty="0"/>
              <a:t>, K. A., &amp; Kriticos, D. J. (2020). The potential global distribution of the papaya mealybug, </a:t>
            </a:r>
            <a:r>
              <a:rPr lang="en-GB" sz="1600" dirty="0" err="1"/>
              <a:t>Paracoccus</a:t>
            </a:r>
            <a:r>
              <a:rPr lang="en-GB" sz="1600" dirty="0"/>
              <a:t> </a:t>
            </a:r>
            <a:r>
              <a:rPr lang="en-GB" sz="1600" dirty="0" err="1"/>
              <a:t>marginatus</a:t>
            </a:r>
            <a:r>
              <a:rPr lang="en-GB" sz="1600" dirty="0"/>
              <a:t>, a polyphagous pest. In Pest Management Science (Vol. 77, Issue 3, pp. 1361–1370). Wiley. </a:t>
            </a:r>
            <a:r>
              <a:rPr lang="en-GB" sz="1600" u="sng" dirty="0">
                <a:solidFill>
                  <a:schemeClr val="hlink"/>
                </a:solidFill>
                <a:hlinkClick r:id="rId6"/>
              </a:rPr>
              <a:t>https://doi.org/10.1002/ps.6151</a:t>
            </a:r>
            <a:r>
              <a:rPr lang="en-GB" sz="1600" dirty="0"/>
              <a:t> </a:t>
            </a:r>
            <a:endParaRPr sz="1600" dirty="0"/>
          </a:p>
          <a:p>
            <a:pPr marL="457200" lvl="0" indent="-339725" algn="l" rtl="0">
              <a:lnSpc>
                <a:spcPct val="90000"/>
              </a:lnSpc>
              <a:spcBef>
                <a:spcPts val="0"/>
              </a:spcBef>
              <a:spcAft>
                <a:spcPts val="0"/>
              </a:spcAft>
              <a:buSzPct val="100000"/>
              <a:buChar char="●"/>
            </a:pPr>
            <a:r>
              <a:rPr lang="en-GB" sz="1600" dirty="0"/>
              <a:t>Liu, X., Yang, M., </a:t>
            </a:r>
            <a:r>
              <a:rPr lang="en-GB" sz="1600" dirty="0" err="1"/>
              <a:t>Arnó</a:t>
            </a:r>
            <a:r>
              <a:rPr lang="en-GB" sz="1600" dirty="0"/>
              <a:t>, J., Kriticos, D. J., </a:t>
            </a:r>
            <a:r>
              <a:rPr lang="en-GB" sz="1600" dirty="0" err="1"/>
              <a:t>Desneux</a:t>
            </a:r>
            <a:r>
              <a:rPr lang="en-GB" sz="1600" dirty="0"/>
              <a:t>, N., </a:t>
            </a:r>
            <a:r>
              <a:rPr lang="en-GB" sz="1600" dirty="0" err="1"/>
              <a:t>Zalucki</a:t>
            </a:r>
            <a:r>
              <a:rPr lang="en-GB" sz="1600" dirty="0"/>
              <a:t>, M. P., &amp; Lu, Z. (2023). Protected agriculture matters: Year-round persistence of Tuta absoluta in China where it should not. In </a:t>
            </a:r>
            <a:r>
              <a:rPr lang="en-GB" sz="1600" dirty="0" err="1"/>
              <a:t>Entomologia</a:t>
            </a:r>
            <a:r>
              <a:rPr lang="en-GB" sz="1600" dirty="0"/>
              <a:t> </a:t>
            </a:r>
            <a:r>
              <a:rPr lang="en-GB" sz="1600" dirty="0" err="1"/>
              <a:t>Generalis</a:t>
            </a:r>
            <a:r>
              <a:rPr lang="en-GB" sz="1600" dirty="0"/>
              <a:t>. </a:t>
            </a:r>
            <a:r>
              <a:rPr lang="en-GB" sz="1600" dirty="0" err="1"/>
              <a:t>Schweizerbart</a:t>
            </a:r>
            <a:r>
              <a:rPr lang="en-GB" sz="1600" dirty="0"/>
              <a:t>. </a:t>
            </a:r>
            <a:r>
              <a:rPr lang="en-GB" sz="1600" u="sng" dirty="0">
                <a:solidFill>
                  <a:schemeClr val="hlink"/>
                </a:solidFill>
                <a:hlinkClick r:id="rId7"/>
              </a:rPr>
              <a:t>https://doi.org/10.1127/entomologia/2023/1784</a:t>
            </a:r>
            <a:r>
              <a:rPr lang="en-GB" sz="1600" dirty="0"/>
              <a:t> </a:t>
            </a:r>
            <a:endParaRPr sz="1600" dirty="0"/>
          </a:p>
          <a:p>
            <a:pPr marL="457200" lvl="0" indent="-339725" algn="l" rtl="0">
              <a:lnSpc>
                <a:spcPct val="90000"/>
              </a:lnSpc>
              <a:spcBef>
                <a:spcPts val="0"/>
              </a:spcBef>
              <a:spcAft>
                <a:spcPts val="0"/>
              </a:spcAft>
              <a:buSzPct val="100000"/>
              <a:buChar char="●"/>
            </a:pPr>
            <a:r>
              <a:rPr lang="en-GB" sz="1600" dirty="0" err="1"/>
              <a:t>Tonnang</a:t>
            </a:r>
            <a:r>
              <a:rPr lang="en-GB" sz="1600" dirty="0"/>
              <a:t>, H. E. Z., Mohamed, S. F., Khamis, F., &amp; </a:t>
            </a:r>
            <a:r>
              <a:rPr lang="en-GB" sz="1600" dirty="0" err="1"/>
              <a:t>Ekesi</a:t>
            </a:r>
            <a:r>
              <a:rPr lang="en-GB" sz="1600" dirty="0"/>
              <a:t>, S. (2015). Identification and Risk Assessment for Worldwide Invasion and Spread of Tuta absoluta with a Focus on Sub-Saharan Africa: Implications for Phytosanitary Measures and Management. In R. N. C. Guedes (Ed.), PLOS ONE (Vol. 10, Issue 8, p. e0135283). Public Library of Science (</a:t>
            </a:r>
            <a:r>
              <a:rPr lang="en-GB" sz="1600" dirty="0" err="1"/>
              <a:t>PLoS</a:t>
            </a:r>
            <a:r>
              <a:rPr lang="en-GB" sz="1600" dirty="0"/>
              <a:t>). </a:t>
            </a:r>
            <a:r>
              <a:rPr lang="en-GB" sz="1600" u="sng" dirty="0">
                <a:solidFill>
                  <a:schemeClr val="hlink"/>
                </a:solidFill>
                <a:hlinkClick r:id="rId8"/>
              </a:rPr>
              <a:t>https://doi.org/10.1371/journal.pone.0135283</a:t>
            </a:r>
            <a:r>
              <a:rPr lang="en-GB" sz="1600" dirty="0"/>
              <a:t> </a:t>
            </a:r>
            <a:endParaRPr sz="1600" dirty="0"/>
          </a:p>
          <a:p>
            <a:pPr marL="457200" lvl="0" indent="-339725" algn="l" rtl="0">
              <a:lnSpc>
                <a:spcPct val="90000"/>
              </a:lnSpc>
              <a:spcBef>
                <a:spcPts val="0"/>
              </a:spcBef>
              <a:spcAft>
                <a:spcPts val="0"/>
              </a:spcAft>
              <a:buSzPct val="100000"/>
              <a:buChar char="●"/>
            </a:pPr>
            <a:r>
              <a:rPr lang="en-GB" sz="1600" dirty="0"/>
              <a:t>Watson, G. (2022). </a:t>
            </a:r>
            <a:r>
              <a:rPr lang="en-GB" sz="1600" dirty="0" err="1"/>
              <a:t>Paracoccus</a:t>
            </a:r>
            <a:r>
              <a:rPr lang="en-GB" sz="1600" dirty="0"/>
              <a:t> </a:t>
            </a:r>
            <a:r>
              <a:rPr lang="en-GB" sz="1600" dirty="0" err="1"/>
              <a:t>marginatus</a:t>
            </a:r>
            <a:r>
              <a:rPr lang="en-GB" sz="1600" dirty="0"/>
              <a:t> (papaya mealybug) [dataset]. In CABI Compendium. CABI Publishing. </a:t>
            </a:r>
            <a:r>
              <a:rPr lang="en-GB" sz="1600" u="sng" dirty="0">
                <a:solidFill>
                  <a:schemeClr val="hlink"/>
                </a:solidFill>
                <a:hlinkClick r:id="rId9"/>
              </a:rPr>
              <a:t>https://doi.org/10.1079/cabicompendium.39201</a:t>
            </a:r>
            <a:r>
              <a:rPr lang="en-GB" sz="1600" dirty="0"/>
              <a:t> </a:t>
            </a:r>
            <a:endParaRPr sz="1600" dirty="0"/>
          </a:p>
          <a:p>
            <a:pPr marL="0" lvl="0" indent="0" algn="l" rtl="0">
              <a:lnSpc>
                <a:spcPct val="90000"/>
              </a:lnSpc>
              <a:spcBef>
                <a:spcPts val="1000"/>
              </a:spcBef>
              <a:spcAft>
                <a:spcPts val="0"/>
              </a:spcAft>
              <a:buSzPct val="100000"/>
              <a:buNone/>
            </a:pPr>
            <a:endParaRPr sz="1600" dirty="0"/>
          </a:p>
        </p:txBody>
      </p:sp>
      <p:grpSp>
        <p:nvGrpSpPr>
          <p:cNvPr id="1113" name="Google Shape;1113;g2805a5640c0_0_687"/>
          <p:cNvGrpSpPr/>
          <p:nvPr/>
        </p:nvGrpSpPr>
        <p:grpSpPr>
          <a:xfrm>
            <a:off x="8105358" y="6333373"/>
            <a:ext cx="4036883" cy="481502"/>
            <a:chOff x="8464550" y="6408699"/>
            <a:chExt cx="3727500" cy="444600"/>
          </a:xfrm>
        </p:grpSpPr>
        <p:sp>
          <p:nvSpPr>
            <p:cNvPr id="1114" name="Google Shape;1114;g2805a5640c0_0_687"/>
            <p:cNvSpPr/>
            <p:nvPr/>
          </p:nvSpPr>
          <p:spPr>
            <a:xfrm>
              <a:off x="8464550" y="6408699"/>
              <a:ext cx="3727500" cy="4446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pic>
          <p:nvPicPr>
            <p:cNvPr id="1115" name="Google Shape;1115;g2805a5640c0_0_687"/>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8551068" y="6474348"/>
              <a:ext cx="1228725" cy="303341"/>
            </a:xfrm>
            <a:prstGeom prst="rect">
              <a:avLst/>
            </a:prstGeom>
            <a:solidFill>
              <a:schemeClr val="lt2"/>
            </a:solidFill>
            <a:ln>
              <a:noFill/>
            </a:ln>
          </p:spPr>
        </p:pic>
        <p:pic>
          <p:nvPicPr>
            <p:cNvPr id="1116" name="Google Shape;1116;g2805a5640c0_0_687" descr="C:\Users\Taylor\AppData\Local\Microsoft\Windows\INetCache\Content.MSO\FE803EF6.tmp"/>
            <p:cNvPicPr preferRelativeResize="0"/>
            <p:nvPr/>
          </p:nvPicPr>
          <p:blipFill rotWithShape="1">
            <a:blip r:embed="rId11" cstate="email">
              <a:alphaModFix/>
              <a:extLst>
                <a:ext uri="{28A0092B-C50C-407E-A947-70E740481C1C}">
                  <a14:useLocalDpi xmlns:a14="http://schemas.microsoft.com/office/drawing/2010/main"/>
                </a:ext>
              </a:extLst>
            </a:blip>
            <a:srcRect/>
            <a:stretch/>
          </p:blipFill>
          <p:spPr>
            <a:xfrm>
              <a:off x="11183897" y="6477858"/>
              <a:ext cx="895347" cy="306181"/>
            </a:xfrm>
            <a:prstGeom prst="rect">
              <a:avLst/>
            </a:prstGeom>
            <a:gradFill>
              <a:gsLst>
                <a:gs pos="0">
                  <a:srgbClr val="96DC8A"/>
                </a:gs>
                <a:gs pos="100000">
                  <a:schemeClr val="lt1"/>
                </a:gs>
              </a:gsLst>
              <a:path path="circle">
                <a:fillToRect l="50000" t="50000" r="50000" b="50000"/>
              </a:path>
              <a:tileRect/>
            </a:gradFill>
            <a:ln>
              <a:noFill/>
            </a:ln>
          </p:spPr>
        </p:pic>
        <p:pic>
          <p:nvPicPr>
            <p:cNvPr id="1117" name="Google Shape;1117;g2805a5640c0_0_687"/>
            <p:cNvPicPr preferRelativeResize="0"/>
            <p:nvPr/>
          </p:nvPicPr>
          <p:blipFill rotWithShape="1">
            <a:blip r:embed="rId12">
              <a:alphaModFix/>
            </a:blip>
            <a:srcRect/>
            <a:stretch/>
          </p:blipFill>
          <p:spPr>
            <a:xfrm>
              <a:off x="9934630" y="6450616"/>
              <a:ext cx="1094431" cy="360664"/>
            </a:xfrm>
            <a:prstGeom prst="rect">
              <a:avLst/>
            </a:prstGeom>
            <a:noFill/>
            <a:ln>
              <a:noFill/>
            </a:ln>
          </p:spPr>
        </p:pic>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121"/>
        <p:cNvGrpSpPr/>
        <p:nvPr/>
      </p:nvGrpSpPr>
      <p:grpSpPr>
        <a:xfrm>
          <a:off x="0" y="0"/>
          <a:ext cx="0" cy="0"/>
          <a:chOff x="0" y="0"/>
          <a:chExt cx="0" cy="0"/>
        </a:xfrm>
      </p:grpSpPr>
      <p:grpSp>
        <p:nvGrpSpPr>
          <p:cNvPr id="1122" name="Google Shape;1122;g2805a5640c0_0_347"/>
          <p:cNvGrpSpPr/>
          <p:nvPr/>
        </p:nvGrpSpPr>
        <p:grpSpPr>
          <a:xfrm>
            <a:off x="8105358" y="6333373"/>
            <a:ext cx="4036883" cy="481502"/>
            <a:chOff x="8464550" y="6408699"/>
            <a:chExt cx="3727500" cy="444600"/>
          </a:xfrm>
        </p:grpSpPr>
        <p:sp>
          <p:nvSpPr>
            <p:cNvPr id="1123" name="Google Shape;1123;g2805a5640c0_0_347"/>
            <p:cNvSpPr/>
            <p:nvPr/>
          </p:nvSpPr>
          <p:spPr>
            <a:xfrm>
              <a:off x="8464550" y="6408699"/>
              <a:ext cx="3727500" cy="4446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pic>
          <p:nvPicPr>
            <p:cNvPr id="1124" name="Google Shape;1124;g2805a5640c0_0_34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551068" y="6474348"/>
              <a:ext cx="1228725" cy="303341"/>
            </a:xfrm>
            <a:prstGeom prst="rect">
              <a:avLst/>
            </a:prstGeom>
            <a:solidFill>
              <a:schemeClr val="lt2"/>
            </a:solidFill>
            <a:ln>
              <a:noFill/>
            </a:ln>
          </p:spPr>
        </p:pic>
        <p:pic>
          <p:nvPicPr>
            <p:cNvPr id="1125" name="Google Shape;1125;g2805a5640c0_0_347" descr="C:\Users\Taylor\AppData\Local\Microsoft\Windows\INetCache\Content.MSO\FE803EF6.tmp"/>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1183897" y="6477858"/>
              <a:ext cx="895347" cy="306181"/>
            </a:xfrm>
            <a:prstGeom prst="rect">
              <a:avLst/>
            </a:prstGeom>
            <a:gradFill>
              <a:gsLst>
                <a:gs pos="0">
                  <a:srgbClr val="96DC8A"/>
                </a:gs>
                <a:gs pos="100000">
                  <a:schemeClr val="lt1"/>
                </a:gs>
              </a:gsLst>
              <a:path path="circle">
                <a:fillToRect l="50000" t="50000" r="50000" b="50000"/>
              </a:path>
              <a:tileRect/>
            </a:gradFill>
            <a:ln>
              <a:noFill/>
            </a:ln>
          </p:spPr>
        </p:pic>
        <p:pic>
          <p:nvPicPr>
            <p:cNvPr id="1126" name="Google Shape;1126;g2805a5640c0_0_347"/>
            <p:cNvPicPr preferRelativeResize="0"/>
            <p:nvPr/>
          </p:nvPicPr>
          <p:blipFill rotWithShape="1">
            <a:blip r:embed="rId5">
              <a:alphaModFix/>
            </a:blip>
            <a:srcRect/>
            <a:stretch/>
          </p:blipFill>
          <p:spPr>
            <a:xfrm>
              <a:off x="9934630" y="6450616"/>
              <a:ext cx="1094431" cy="360664"/>
            </a:xfrm>
            <a:prstGeom prst="rect">
              <a:avLst/>
            </a:prstGeom>
            <a:noFill/>
            <a:ln>
              <a:noFill/>
            </a:ln>
          </p:spPr>
        </p:pic>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Google Shape;616;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400"/>
              <a:buFont typeface="Arial"/>
              <a:buNone/>
            </a:pPr>
            <a:r>
              <a:rPr lang="en-GB"/>
              <a:t>Abstract</a:t>
            </a:r>
            <a:endParaRPr/>
          </a:p>
        </p:txBody>
      </p:sp>
      <p:sp>
        <p:nvSpPr>
          <p:cNvPr id="617" name="Google Shape;617;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fontScale="62500" lnSpcReduction="20000"/>
          </a:bodyPr>
          <a:lstStyle/>
          <a:p>
            <a:pPr marL="0" lvl="0" indent="0" algn="l" rtl="0">
              <a:lnSpc>
                <a:spcPct val="90000"/>
              </a:lnSpc>
              <a:spcBef>
                <a:spcPts val="0"/>
              </a:spcBef>
              <a:spcAft>
                <a:spcPts val="0"/>
              </a:spcAft>
              <a:buSzPct val="100000"/>
              <a:buNone/>
            </a:pPr>
            <a:r>
              <a:rPr lang="en-GB" dirty="0"/>
              <a:t>Non-climatic habitat factors can have a significant effect on species ranges, allowing them to persist well beyond their natural ranges.  Irrigation and protected agricultural structures such as glasshouses are used specifically to allow crop species to be grown successfully in locations where the climate is otherwise inhospitable.  The same conditions that allow the crops to be grown in hostile climates allows pest species to persist beyond their natural limits.  Species distribution databases such as GBIF and </a:t>
            </a:r>
            <a:r>
              <a:rPr lang="en-GB" dirty="0" err="1"/>
              <a:t>iSCAN</a:t>
            </a:r>
            <a:r>
              <a:rPr lang="en-GB" dirty="0"/>
              <a:t> do not distinguish between species distribution records collected from natural habitat situations and those from artificial habitat.  Bioclimatic models that ignore the role of these artificial habitat modifications routinely make egregious errors, incorrectly projecting habitat suitability into inclement climates.  Methodically overestimating the pest risk area in this manner can have important effects on biosecurity risk management, misdirecting resource allocation for preparedness activities, and undermining the reputation of pest risk assessment.</a:t>
            </a:r>
            <a:endParaRPr dirty="0"/>
          </a:p>
          <a:p>
            <a:pPr marL="0" lvl="0" indent="0" algn="l" rtl="0">
              <a:lnSpc>
                <a:spcPct val="90000"/>
              </a:lnSpc>
              <a:spcBef>
                <a:spcPts val="1000"/>
              </a:spcBef>
              <a:spcAft>
                <a:spcPts val="0"/>
              </a:spcAft>
              <a:buSzPct val="100000"/>
              <a:buNone/>
            </a:pPr>
            <a:r>
              <a:rPr lang="en-GB" dirty="0"/>
              <a:t>Advances in Earth Observation (EO) technology have opened up new possibilities for addressing agricultural challenges in the face of climate change. The EO4AgroClimate project is using EO-derived data to enhance three critical modelling datasets: irrigation, protected agriculture, and canopy temperature. These datasets will help to contextualise species distribution data from repositories, as well as improve the performance of environmental niche models (ENM) leading to more accurate, high-resolution, and timely information for pest risk assessment.</a:t>
            </a:r>
            <a:endParaRPr dirty="0"/>
          </a:p>
          <a:p>
            <a:pPr marL="0" lvl="0" indent="0" algn="l" rtl="0">
              <a:lnSpc>
                <a:spcPct val="90000"/>
              </a:lnSpc>
              <a:spcBef>
                <a:spcPts val="1000"/>
              </a:spcBef>
              <a:spcAft>
                <a:spcPts val="0"/>
              </a:spcAft>
              <a:buSzPct val="100000"/>
              <a:buNone/>
            </a:pPr>
            <a:br>
              <a:rPr lang="en-GB" dirty="0"/>
            </a:br>
            <a:endParaRPr dirty="0"/>
          </a:p>
        </p:txBody>
      </p:sp>
      <p:grpSp>
        <p:nvGrpSpPr>
          <p:cNvPr id="618" name="Google Shape;618;p3"/>
          <p:cNvGrpSpPr/>
          <p:nvPr/>
        </p:nvGrpSpPr>
        <p:grpSpPr>
          <a:xfrm>
            <a:off x="8105775" y="6333683"/>
            <a:ext cx="4037012" cy="481415"/>
            <a:chOff x="8464550" y="6408699"/>
            <a:chExt cx="3727450" cy="444500"/>
          </a:xfrm>
        </p:grpSpPr>
        <p:sp>
          <p:nvSpPr>
            <p:cNvPr id="619" name="Google Shape;619;p3"/>
            <p:cNvSpPr/>
            <p:nvPr/>
          </p:nvSpPr>
          <p:spPr>
            <a:xfrm>
              <a:off x="8464550" y="6408699"/>
              <a:ext cx="3727450" cy="4445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pic>
          <p:nvPicPr>
            <p:cNvPr id="620" name="Google Shape;620;p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551068" y="6474348"/>
              <a:ext cx="1228725" cy="303341"/>
            </a:xfrm>
            <a:prstGeom prst="rect">
              <a:avLst/>
            </a:prstGeom>
            <a:solidFill>
              <a:schemeClr val="lt2"/>
            </a:solidFill>
            <a:ln>
              <a:noFill/>
            </a:ln>
          </p:spPr>
        </p:pic>
        <p:pic>
          <p:nvPicPr>
            <p:cNvPr id="621" name="Google Shape;621;p3" descr="C:\Users\Taylor\AppData\Local\Microsoft\Windows\INetCache\Content.MSO\FE803EF6.tmp"/>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1183897" y="6477858"/>
              <a:ext cx="895347" cy="306181"/>
            </a:xfrm>
            <a:prstGeom prst="rect">
              <a:avLst/>
            </a:prstGeom>
            <a:gradFill>
              <a:gsLst>
                <a:gs pos="0">
                  <a:srgbClr val="96DC8A"/>
                </a:gs>
                <a:gs pos="100000">
                  <a:schemeClr val="lt1"/>
                </a:gs>
              </a:gsLst>
              <a:path path="circle">
                <a:fillToRect l="50000" t="50000" r="50000" b="50000"/>
              </a:path>
              <a:tileRect/>
            </a:gradFill>
            <a:ln>
              <a:noFill/>
            </a:ln>
          </p:spPr>
        </p:pic>
        <p:pic>
          <p:nvPicPr>
            <p:cNvPr id="622" name="Google Shape;622;p3"/>
            <p:cNvPicPr preferRelativeResize="0"/>
            <p:nvPr/>
          </p:nvPicPr>
          <p:blipFill rotWithShape="1">
            <a:blip r:embed="rId5">
              <a:alphaModFix/>
            </a:blip>
            <a:srcRect/>
            <a:stretch/>
          </p:blipFill>
          <p:spPr>
            <a:xfrm>
              <a:off x="9934630" y="6450616"/>
              <a:ext cx="1094431" cy="360664"/>
            </a:xfrm>
            <a:prstGeom prst="rect">
              <a:avLst/>
            </a:prstGeom>
            <a:noFill/>
            <a:ln>
              <a:noFill/>
            </a:ln>
          </p:spPr>
        </p:pic>
      </p:grpSp>
    </p:spTree>
    <p:extLst>
      <p:ext uri="{BB962C8B-B14F-4D97-AF65-F5344CB8AC3E}">
        <p14:creationId xmlns:p14="http://schemas.microsoft.com/office/powerpoint/2010/main" val="12713373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pic>
        <p:nvPicPr>
          <p:cNvPr id="690" name="Google Shape;690;g2805a5640c0_4_29" descr="File:Irrigation equipment at Kents Lagoon.jpg - Wikimedia Commons"/>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11150"/>
            <a:ext cx="12192000" cy="6276716"/>
          </a:xfrm>
          <a:prstGeom prst="rect">
            <a:avLst/>
          </a:prstGeom>
          <a:noFill/>
          <a:ln>
            <a:noFill/>
          </a:ln>
        </p:spPr>
      </p:pic>
      <p:grpSp>
        <p:nvGrpSpPr>
          <p:cNvPr id="691" name="Google Shape;691;g2805a5640c0_4_29"/>
          <p:cNvGrpSpPr/>
          <p:nvPr/>
        </p:nvGrpSpPr>
        <p:grpSpPr>
          <a:xfrm>
            <a:off x="8105358" y="6333373"/>
            <a:ext cx="4036883" cy="481502"/>
            <a:chOff x="8464550" y="6408699"/>
            <a:chExt cx="3727500" cy="444600"/>
          </a:xfrm>
        </p:grpSpPr>
        <p:sp>
          <p:nvSpPr>
            <p:cNvPr id="692" name="Google Shape;692;g2805a5640c0_4_29"/>
            <p:cNvSpPr/>
            <p:nvPr/>
          </p:nvSpPr>
          <p:spPr>
            <a:xfrm>
              <a:off x="8464550" y="6408699"/>
              <a:ext cx="3727500" cy="4446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pic>
          <p:nvPicPr>
            <p:cNvPr id="693" name="Google Shape;693;g2805a5640c0_4_29"/>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8551068" y="6474348"/>
              <a:ext cx="1228725" cy="303341"/>
            </a:xfrm>
            <a:prstGeom prst="rect">
              <a:avLst/>
            </a:prstGeom>
            <a:solidFill>
              <a:schemeClr val="lt2"/>
            </a:solidFill>
            <a:ln>
              <a:noFill/>
            </a:ln>
          </p:spPr>
        </p:pic>
        <p:pic>
          <p:nvPicPr>
            <p:cNvPr id="694" name="Google Shape;694;g2805a5640c0_4_29" descr="C:\Users\Taylor\AppData\Local\Microsoft\Windows\INetCache\Content.MSO\FE803EF6.tmp"/>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1183897" y="6477858"/>
              <a:ext cx="895347" cy="306181"/>
            </a:xfrm>
            <a:prstGeom prst="rect">
              <a:avLst/>
            </a:prstGeom>
            <a:gradFill>
              <a:gsLst>
                <a:gs pos="0">
                  <a:srgbClr val="96DC8A"/>
                </a:gs>
                <a:gs pos="100000">
                  <a:schemeClr val="lt1"/>
                </a:gs>
              </a:gsLst>
              <a:path path="circle">
                <a:fillToRect l="50000" t="50000" r="50000" b="50000"/>
              </a:path>
              <a:tileRect/>
            </a:gradFill>
            <a:ln>
              <a:noFill/>
            </a:ln>
          </p:spPr>
        </p:pic>
        <p:pic>
          <p:nvPicPr>
            <p:cNvPr id="695" name="Google Shape;695;g2805a5640c0_4_29"/>
            <p:cNvPicPr preferRelativeResize="0"/>
            <p:nvPr/>
          </p:nvPicPr>
          <p:blipFill rotWithShape="1">
            <a:blip r:embed="rId6">
              <a:alphaModFix/>
            </a:blip>
            <a:srcRect/>
            <a:stretch/>
          </p:blipFill>
          <p:spPr>
            <a:xfrm>
              <a:off x="9934630" y="6450616"/>
              <a:ext cx="1094431" cy="360664"/>
            </a:xfrm>
            <a:prstGeom prst="rect">
              <a:avLst/>
            </a:prstGeom>
            <a:noFill/>
            <a:ln>
              <a:noFill/>
            </a:ln>
          </p:spPr>
        </p:pic>
      </p:grpSp>
      <p:sp>
        <p:nvSpPr>
          <p:cNvPr id="696" name="Google Shape;696;g2805a5640c0_4_29"/>
          <p:cNvSpPr txBox="1">
            <a:spLocks noGrp="1"/>
          </p:cNvSpPr>
          <p:nvPr>
            <p:ph type="title"/>
          </p:nvPr>
        </p:nvSpPr>
        <p:spPr>
          <a:xfrm>
            <a:off x="4480350" y="4347650"/>
            <a:ext cx="3231300" cy="1325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400"/>
              <a:buFont typeface="Arial"/>
              <a:buNone/>
            </a:pPr>
            <a:r>
              <a:rPr lang="en-GB" sz="5200">
                <a:solidFill>
                  <a:schemeClr val="lt2"/>
                </a:solidFill>
              </a:rPr>
              <a:t>Irrigation</a:t>
            </a:r>
            <a:endParaRPr sz="5200">
              <a:solidFill>
                <a:schemeClr val="lt2"/>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grpSp>
        <p:nvGrpSpPr>
          <p:cNvPr id="703" name="Google Shape;703;g2805a5640c0_4_144"/>
          <p:cNvGrpSpPr/>
          <p:nvPr/>
        </p:nvGrpSpPr>
        <p:grpSpPr>
          <a:xfrm>
            <a:off x="8105358" y="6333373"/>
            <a:ext cx="4036883" cy="481502"/>
            <a:chOff x="8464550" y="6408699"/>
            <a:chExt cx="3727500" cy="444600"/>
          </a:xfrm>
        </p:grpSpPr>
        <p:sp>
          <p:nvSpPr>
            <p:cNvPr id="704" name="Google Shape;704;g2805a5640c0_4_144"/>
            <p:cNvSpPr/>
            <p:nvPr/>
          </p:nvSpPr>
          <p:spPr>
            <a:xfrm>
              <a:off x="8464550" y="6408699"/>
              <a:ext cx="3727500" cy="4446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pic>
          <p:nvPicPr>
            <p:cNvPr id="705" name="Google Shape;705;g2805a5640c0_4_14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551068" y="6474348"/>
              <a:ext cx="1228725" cy="303341"/>
            </a:xfrm>
            <a:prstGeom prst="rect">
              <a:avLst/>
            </a:prstGeom>
            <a:solidFill>
              <a:schemeClr val="lt2"/>
            </a:solidFill>
            <a:ln>
              <a:noFill/>
            </a:ln>
          </p:spPr>
        </p:pic>
        <p:pic>
          <p:nvPicPr>
            <p:cNvPr id="706" name="Google Shape;706;g2805a5640c0_4_144" descr="C:\Users\Taylor\AppData\Local\Microsoft\Windows\INetCache\Content.MSO\FE803EF6.tmp"/>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1183897" y="6477858"/>
              <a:ext cx="895347" cy="306181"/>
            </a:xfrm>
            <a:prstGeom prst="rect">
              <a:avLst/>
            </a:prstGeom>
            <a:gradFill>
              <a:gsLst>
                <a:gs pos="0">
                  <a:srgbClr val="96DC8A"/>
                </a:gs>
                <a:gs pos="100000">
                  <a:schemeClr val="lt1"/>
                </a:gs>
              </a:gsLst>
              <a:path path="circle">
                <a:fillToRect l="50000" t="50000" r="50000" b="50000"/>
              </a:path>
              <a:tileRect/>
            </a:gradFill>
            <a:ln>
              <a:noFill/>
            </a:ln>
          </p:spPr>
        </p:pic>
        <p:pic>
          <p:nvPicPr>
            <p:cNvPr id="707" name="Google Shape;707;g2805a5640c0_4_144"/>
            <p:cNvPicPr preferRelativeResize="0"/>
            <p:nvPr/>
          </p:nvPicPr>
          <p:blipFill rotWithShape="1">
            <a:blip r:embed="rId5">
              <a:alphaModFix/>
            </a:blip>
            <a:srcRect/>
            <a:stretch/>
          </p:blipFill>
          <p:spPr>
            <a:xfrm>
              <a:off x="9934630" y="6450616"/>
              <a:ext cx="1094431" cy="360664"/>
            </a:xfrm>
            <a:prstGeom prst="rect">
              <a:avLst/>
            </a:prstGeom>
            <a:noFill/>
            <a:ln>
              <a:noFill/>
            </a:ln>
          </p:spPr>
        </p:pic>
      </p:grpSp>
      <p:graphicFrame>
        <p:nvGraphicFramePr>
          <p:cNvPr id="708" name="Google Shape;708;g2805a5640c0_4_144"/>
          <p:cNvGraphicFramePr/>
          <p:nvPr>
            <p:extLst>
              <p:ext uri="{D42A27DB-BD31-4B8C-83A1-F6EECF244321}">
                <p14:modId xmlns:p14="http://schemas.microsoft.com/office/powerpoint/2010/main" val="3867082441"/>
              </p:ext>
            </p:extLst>
          </p:nvPr>
        </p:nvGraphicFramePr>
        <p:xfrm>
          <a:off x="3552731" y="993506"/>
          <a:ext cx="6325047" cy="3262405"/>
        </p:xfrm>
        <a:graphic>
          <a:graphicData uri="http://schemas.openxmlformats.org/drawingml/2006/table">
            <a:tbl>
              <a:tblPr firstRow="1" bandRow="1">
                <a:noFill/>
                <a:tableStyleId>{51833DD9-A36A-439D-B9D2-7A811A7AA065}</a:tableStyleId>
              </a:tblPr>
              <a:tblGrid>
                <a:gridCol w="1939207">
                  <a:extLst>
                    <a:ext uri="{9D8B030D-6E8A-4147-A177-3AD203B41FA5}">
                      <a16:colId xmlns:a16="http://schemas.microsoft.com/office/drawing/2014/main" val="20000"/>
                    </a:ext>
                  </a:extLst>
                </a:gridCol>
                <a:gridCol w="4385840">
                  <a:extLst>
                    <a:ext uri="{9D8B030D-6E8A-4147-A177-3AD203B41FA5}">
                      <a16:colId xmlns:a16="http://schemas.microsoft.com/office/drawing/2014/main" val="20001"/>
                    </a:ext>
                  </a:extLst>
                </a:gridCol>
              </a:tblGrid>
              <a:tr h="1116853">
                <a:tc>
                  <a:txBody>
                    <a:bodyPr/>
                    <a:lstStyle/>
                    <a:p>
                      <a:pPr marL="0" marR="0" lvl="0" indent="0" algn="l" rtl="0">
                        <a:spcBef>
                          <a:spcPts val="0"/>
                        </a:spcBef>
                        <a:spcAft>
                          <a:spcPts val="0"/>
                        </a:spcAft>
                        <a:buNone/>
                      </a:pPr>
                      <a:r>
                        <a:rPr lang="en-GB" sz="2400" u="none" strike="noStrike" cap="none" dirty="0"/>
                        <a:t>Year</a:t>
                      </a:r>
                      <a:endParaRPr sz="2000" dirty="0"/>
                    </a:p>
                  </a:txBody>
                  <a:tcPr marL="91450" marR="91450" marT="45725" marB="45725"/>
                </a:tc>
                <a:tc>
                  <a:txBody>
                    <a:bodyPr/>
                    <a:lstStyle/>
                    <a:p>
                      <a:pPr marL="0" marR="0" lvl="0" indent="0" algn="l" rtl="0">
                        <a:lnSpc>
                          <a:spcPct val="100000"/>
                        </a:lnSpc>
                        <a:spcBef>
                          <a:spcPts val="0"/>
                        </a:spcBef>
                        <a:spcAft>
                          <a:spcPts val="0"/>
                        </a:spcAft>
                        <a:buClr>
                          <a:schemeClr val="dk1"/>
                        </a:buClr>
                        <a:buSzPts val="1600"/>
                        <a:buFont typeface="Arial"/>
                        <a:buNone/>
                      </a:pPr>
                      <a:r>
                        <a:rPr lang="en-GB" sz="2400" dirty="0"/>
                        <a:t>Global irrigated area (million hectares)</a:t>
                      </a:r>
                      <a:endParaRPr sz="2000" dirty="0"/>
                    </a:p>
                  </a:txBody>
                  <a:tcPr marL="91450" marR="91450" marT="45725" marB="45725"/>
                </a:tc>
                <a:extLst>
                  <a:ext uri="{0D108BD9-81ED-4DB2-BD59-A6C34878D82A}">
                    <a16:rowId xmlns:a16="http://schemas.microsoft.com/office/drawing/2014/main" val="10000"/>
                  </a:ext>
                </a:extLst>
              </a:tr>
              <a:tr h="715184">
                <a:tc>
                  <a:txBody>
                    <a:bodyPr/>
                    <a:lstStyle/>
                    <a:p>
                      <a:pPr marL="0" marR="0" lvl="0" indent="0" algn="l" rtl="0">
                        <a:spcBef>
                          <a:spcPts val="0"/>
                        </a:spcBef>
                        <a:spcAft>
                          <a:spcPts val="0"/>
                        </a:spcAft>
                        <a:buNone/>
                      </a:pPr>
                      <a:r>
                        <a:rPr lang="en-GB" sz="2400" dirty="0"/>
                        <a:t>1961</a:t>
                      </a:r>
                      <a:endParaRPr sz="2000" dirty="0"/>
                    </a:p>
                  </a:txBody>
                  <a:tcPr marL="91450" marR="91450" marT="45725" marB="45725"/>
                </a:tc>
                <a:tc>
                  <a:txBody>
                    <a:bodyPr/>
                    <a:lstStyle/>
                    <a:p>
                      <a:pPr marL="0" marR="0" lvl="0" indent="0" algn="l" rtl="0">
                        <a:spcBef>
                          <a:spcPts val="0"/>
                        </a:spcBef>
                        <a:spcAft>
                          <a:spcPts val="0"/>
                        </a:spcAft>
                        <a:buNone/>
                      </a:pPr>
                      <a:r>
                        <a:rPr lang="en-GB" sz="2400"/>
                        <a:t>139</a:t>
                      </a:r>
                      <a:endParaRPr sz="2400" baseline="30000"/>
                    </a:p>
                  </a:txBody>
                  <a:tcPr marL="91450" marR="91450" marT="45725" marB="45725"/>
                </a:tc>
                <a:extLst>
                  <a:ext uri="{0D108BD9-81ED-4DB2-BD59-A6C34878D82A}">
                    <a16:rowId xmlns:a16="http://schemas.microsoft.com/office/drawing/2014/main" val="10001"/>
                  </a:ext>
                </a:extLst>
              </a:tr>
              <a:tr h="715184">
                <a:tc>
                  <a:txBody>
                    <a:bodyPr/>
                    <a:lstStyle/>
                    <a:p>
                      <a:pPr marL="0" marR="0" lvl="0" indent="0" algn="l" rtl="0">
                        <a:spcBef>
                          <a:spcPts val="0"/>
                        </a:spcBef>
                        <a:spcAft>
                          <a:spcPts val="0"/>
                        </a:spcAft>
                        <a:buNone/>
                      </a:pPr>
                      <a:r>
                        <a:rPr lang="en-GB" sz="2400" dirty="0"/>
                        <a:t>2009</a:t>
                      </a:r>
                      <a:endParaRPr sz="2000" dirty="0"/>
                    </a:p>
                  </a:txBody>
                  <a:tcPr marL="91450" marR="91450" marT="45725" marB="45725"/>
                </a:tc>
                <a:tc>
                  <a:txBody>
                    <a:bodyPr/>
                    <a:lstStyle/>
                    <a:p>
                      <a:pPr marL="0" marR="0" lvl="0" indent="0" algn="l" rtl="0">
                        <a:spcBef>
                          <a:spcPts val="0"/>
                        </a:spcBef>
                        <a:spcAft>
                          <a:spcPts val="0"/>
                        </a:spcAft>
                        <a:buNone/>
                      </a:pPr>
                      <a:r>
                        <a:rPr lang="en-GB" sz="2400" dirty="0"/>
                        <a:t>301</a:t>
                      </a:r>
                      <a:endParaRPr sz="2000" dirty="0"/>
                    </a:p>
                  </a:txBody>
                  <a:tcPr marL="91450" marR="91450" marT="45725" marB="45725"/>
                </a:tc>
                <a:extLst>
                  <a:ext uri="{0D108BD9-81ED-4DB2-BD59-A6C34878D82A}">
                    <a16:rowId xmlns:a16="http://schemas.microsoft.com/office/drawing/2014/main" val="10002"/>
                  </a:ext>
                </a:extLst>
              </a:tr>
              <a:tr h="715184">
                <a:tc>
                  <a:txBody>
                    <a:bodyPr/>
                    <a:lstStyle/>
                    <a:p>
                      <a:pPr marL="0" marR="0" lvl="0" indent="0" algn="l" rtl="0">
                        <a:spcBef>
                          <a:spcPts val="0"/>
                        </a:spcBef>
                        <a:spcAft>
                          <a:spcPts val="0"/>
                        </a:spcAft>
                        <a:buNone/>
                      </a:pPr>
                      <a:r>
                        <a:rPr lang="en-GB" sz="2400"/>
                        <a:t>2050</a:t>
                      </a:r>
                      <a:endParaRPr sz="2000"/>
                    </a:p>
                  </a:txBody>
                  <a:tcPr marL="91450" marR="91450" marT="45725" marB="45725"/>
                </a:tc>
                <a:tc>
                  <a:txBody>
                    <a:bodyPr/>
                    <a:lstStyle/>
                    <a:p>
                      <a:pPr marL="0" marR="0" lvl="0" indent="0" algn="l" rtl="0">
                        <a:spcBef>
                          <a:spcPts val="0"/>
                        </a:spcBef>
                        <a:spcAft>
                          <a:spcPts val="0"/>
                        </a:spcAft>
                        <a:buNone/>
                      </a:pPr>
                      <a:r>
                        <a:rPr lang="en-GB" sz="2400" dirty="0"/>
                        <a:t>337</a:t>
                      </a:r>
                      <a:endParaRPr sz="2000" dirty="0"/>
                    </a:p>
                  </a:txBody>
                  <a:tcPr marL="91450" marR="91450" marT="45725" marB="45725"/>
                </a:tc>
                <a:extLst>
                  <a:ext uri="{0D108BD9-81ED-4DB2-BD59-A6C34878D82A}">
                    <a16:rowId xmlns:a16="http://schemas.microsoft.com/office/drawing/2014/main" val="10003"/>
                  </a:ext>
                </a:extLst>
              </a:tr>
            </a:tbl>
          </a:graphicData>
        </a:graphic>
      </p:graphicFrame>
      <p:sp>
        <p:nvSpPr>
          <p:cNvPr id="709" name="Google Shape;709;g2805a5640c0_4_144"/>
          <p:cNvSpPr txBox="1"/>
          <p:nvPr/>
        </p:nvSpPr>
        <p:spPr>
          <a:xfrm>
            <a:off x="3446941" y="4471613"/>
            <a:ext cx="3800400" cy="2586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2"/>
              </a:buClr>
              <a:buSzPts val="1200"/>
              <a:buFont typeface="Arial"/>
              <a:buNone/>
            </a:pPr>
            <a:r>
              <a:rPr lang="en-GB" sz="1200" dirty="0">
                <a:solidFill>
                  <a:schemeClr val="dk1"/>
                </a:solidFill>
                <a:latin typeface="Arial"/>
                <a:ea typeface="Arial"/>
                <a:cs typeface="Arial"/>
                <a:sym typeface="Arial"/>
              </a:rPr>
              <a:t>(FAO, 2011a), (</a:t>
            </a:r>
            <a:r>
              <a:rPr lang="en-GB" sz="1200" dirty="0" err="1">
                <a:solidFill>
                  <a:schemeClr val="dk1"/>
                </a:solidFill>
                <a:latin typeface="Arial"/>
                <a:ea typeface="Arial"/>
                <a:cs typeface="Arial"/>
                <a:sym typeface="Arial"/>
              </a:rPr>
              <a:t>Alesandratos</a:t>
            </a:r>
            <a:r>
              <a:rPr lang="en-GB" sz="1200" dirty="0">
                <a:solidFill>
                  <a:schemeClr val="dk1"/>
                </a:solidFill>
                <a:latin typeface="Arial"/>
                <a:ea typeface="Arial"/>
                <a:cs typeface="Arial"/>
                <a:sym typeface="Arial"/>
              </a:rPr>
              <a:t> and </a:t>
            </a:r>
            <a:r>
              <a:rPr lang="en-GB" sz="1200" dirty="0" err="1">
                <a:solidFill>
                  <a:schemeClr val="dk1"/>
                </a:solidFill>
                <a:latin typeface="Arial"/>
                <a:ea typeface="Arial"/>
                <a:cs typeface="Arial"/>
                <a:sym typeface="Arial"/>
              </a:rPr>
              <a:t>Bruinsma</a:t>
            </a:r>
            <a:r>
              <a:rPr lang="en-GB" sz="1200" dirty="0">
                <a:solidFill>
                  <a:schemeClr val="dk1"/>
                </a:solidFill>
                <a:latin typeface="Arial"/>
                <a:ea typeface="Arial"/>
                <a:cs typeface="Arial"/>
                <a:sym typeface="Arial"/>
              </a:rPr>
              <a:t>, 2012).</a:t>
            </a:r>
            <a:endParaRPr sz="1400" dirty="0">
              <a:solidFill>
                <a:schemeClr val="dk1"/>
              </a:solidFill>
              <a:latin typeface="Arial"/>
              <a:ea typeface="Arial"/>
              <a:cs typeface="Arial"/>
              <a:sym typeface="Arial"/>
            </a:endParaRPr>
          </a:p>
        </p:txBody>
      </p:sp>
      <p:sp>
        <p:nvSpPr>
          <p:cNvPr id="710" name="Google Shape;710;g2805a5640c0_4_144"/>
          <p:cNvSpPr txBox="1"/>
          <p:nvPr/>
        </p:nvSpPr>
        <p:spPr>
          <a:xfrm>
            <a:off x="3480808" y="369932"/>
            <a:ext cx="7772100" cy="4986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None/>
            </a:pPr>
            <a:r>
              <a:rPr lang="en-GB" sz="2800" b="1" dirty="0"/>
              <a:t>Irrigation</a:t>
            </a:r>
            <a:endParaRPr sz="4800" b="1" dirty="0">
              <a:solidFill>
                <a:srgbClr val="00000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sp>
        <p:nvSpPr>
          <p:cNvPr id="716" name="Google Shape;716;g2805a5640c0_4_453"/>
          <p:cNvSpPr txBox="1">
            <a:spLocks noGrp="1"/>
          </p:cNvSpPr>
          <p:nvPr>
            <p:ph type="title"/>
          </p:nvPr>
        </p:nvSpPr>
        <p:spPr>
          <a:xfrm>
            <a:off x="184032" y="204861"/>
            <a:ext cx="3537000" cy="1477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400"/>
              <a:buFont typeface="Arial"/>
              <a:buNone/>
            </a:pPr>
            <a:r>
              <a:rPr lang="en-GB" sz="2400"/>
              <a:t>Global Map of Irrigated Areas (GMIA)</a:t>
            </a:r>
            <a:endParaRPr/>
          </a:p>
        </p:txBody>
      </p:sp>
      <p:pic>
        <p:nvPicPr>
          <p:cNvPr id="717" name="Google Shape;717;g2805a5640c0_4_453"/>
          <p:cNvPicPr preferRelativeResize="0"/>
          <p:nvPr/>
        </p:nvPicPr>
        <p:blipFill rotWithShape="1">
          <a:blip r:embed="rId3">
            <a:alphaModFix/>
          </a:blip>
          <a:srcRect/>
          <a:stretch/>
        </p:blipFill>
        <p:spPr>
          <a:xfrm>
            <a:off x="4044252" y="88302"/>
            <a:ext cx="7976415" cy="5590442"/>
          </a:xfrm>
          <a:prstGeom prst="rect">
            <a:avLst/>
          </a:prstGeom>
          <a:noFill/>
          <a:ln>
            <a:noFill/>
          </a:ln>
        </p:spPr>
      </p:pic>
      <p:grpSp>
        <p:nvGrpSpPr>
          <p:cNvPr id="718" name="Google Shape;718;g2805a5640c0_4_453"/>
          <p:cNvGrpSpPr/>
          <p:nvPr/>
        </p:nvGrpSpPr>
        <p:grpSpPr>
          <a:xfrm>
            <a:off x="8105358" y="6333373"/>
            <a:ext cx="4036883" cy="481502"/>
            <a:chOff x="8464550" y="6408699"/>
            <a:chExt cx="3727500" cy="444600"/>
          </a:xfrm>
        </p:grpSpPr>
        <p:sp>
          <p:nvSpPr>
            <p:cNvPr id="719" name="Google Shape;719;g2805a5640c0_4_453"/>
            <p:cNvSpPr/>
            <p:nvPr/>
          </p:nvSpPr>
          <p:spPr>
            <a:xfrm>
              <a:off x="8464550" y="6408699"/>
              <a:ext cx="3727500" cy="4446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pic>
          <p:nvPicPr>
            <p:cNvPr id="720" name="Google Shape;720;g2805a5640c0_4_453"/>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8551068" y="6474348"/>
              <a:ext cx="1228725" cy="303341"/>
            </a:xfrm>
            <a:prstGeom prst="rect">
              <a:avLst/>
            </a:prstGeom>
            <a:solidFill>
              <a:schemeClr val="lt2"/>
            </a:solidFill>
            <a:ln>
              <a:noFill/>
            </a:ln>
          </p:spPr>
        </p:pic>
        <p:pic>
          <p:nvPicPr>
            <p:cNvPr id="721" name="Google Shape;721;g2805a5640c0_4_453" descr="C:\Users\Taylor\AppData\Local\Microsoft\Windows\INetCache\Content.MSO\FE803EF6.tmp"/>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1183897" y="6477858"/>
              <a:ext cx="895347" cy="306181"/>
            </a:xfrm>
            <a:prstGeom prst="rect">
              <a:avLst/>
            </a:prstGeom>
            <a:gradFill>
              <a:gsLst>
                <a:gs pos="0">
                  <a:srgbClr val="96DC8A"/>
                </a:gs>
                <a:gs pos="100000">
                  <a:schemeClr val="lt1"/>
                </a:gs>
              </a:gsLst>
              <a:path path="circle">
                <a:fillToRect l="50000" t="50000" r="50000" b="50000"/>
              </a:path>
              <a:tileRect/>
            </a:gradFill>
            <a:ln>
              <a:noFill/>
            </a:ln>
          </p:spPr>
        </p:pic>
        <p:pic>
          <p:nvPicPr>
            <p:cNvPr id="722" name="Google Shape;722;g2805a5640c0_4_453"/>
            <p:cNvPicPr preferRelativeResize="0"/>
            <p:nvPr/>
          </p:nvPicPr>
          <p:blipFill rotWithShape="1">
            <a:blip r:embed="rId6">
              <a:alphaModFix/>
            </a:blip>
            <a:srcRect/>
            <a:stretch/>
          </p:blipFill>
          <p:spPr>
            <a:xfrm>
              <a:off x="9934630" y="6450616"/>
              <a:ext cx="1094431" cy="360664"/>
            </a:xfrm>
            <a:prstGeom prst="rect">
              <a:avLst/>
            </a:prstGeom>
            <a:noFill/>
            <a:ln>
              <a:noFill/>
            </a:ln>
          </p:spPr>
        </p:pic>
      </p:grpSp>
      <p:sp>
        <p:nvSpPr>
          <p:cNvPr id="723" name="Google Shape;723;g2805a5640c0_4_453"/>
          <p:cNvSpPr/>
          <p:nvPr/>
        </p:nvSpPr>
        <p:spPr>
          <a:xfrm>
            <a:off x="92927" y="5746196"/>
            <a:ext cx="11681100" cy="523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400">
                <a:solidFill>
                  <a:srgbClr val="003B43"/>
                </a:solidFill>
                <a:latin typeface="Open Sans"/>
                <a:ea typeface="Open Sans"/>
                <a:cs typeface="Open Sans"/>
                <a:sym typeface="Open Sans"/>
              </a:rPr>
              <a:t>Stefan Siebert, Verena Henrich, Karen Frenken and Jacob Burke (2013). Global Map of Irrigation Areas version 5. Rheinische Friedrich-Wilhelms-University, Bonn, Germany / Food and Agriculture Organization of the United Nations, Rome, Italy</a:t>
            </a:r>
            <a:endParaRPr sz="1400">
              <a:solidFill>
                <a:schemeClr val="dk1"/>
              </a:solidFill>
              <a:latin typeface="Arial"/>
              <a:ea typeface="Arial"/>
              <a:cs typeface="Arial"/>
              <a:sym typeface="Arial"/>
            </a:endParaRPr>
          </a:p>
        </p:txBody>
      </p:sp>
      <p:sp>
        <p:nvSpPr>
          <p:cNvPr id="724" name="Google Shape;724;g2805a5640c0_4_453"/>
          <p:cNvSpPr txBox="1"/>
          <p:nvPr/>
        </p:nvSpPr>
        <p:spPr>
          <a:xfrm>
            <a:off x="184032" y="1503988"/>
            <a:ext cx="3537000" cy="1754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dk1"/>
                </a:solidFill>
                <a:latin typeface="Arial"/>
                <a:ea typeface="Arial"/>
                <a:cs typeface="Arial"/>
                <a:sym typeface="Arial"/>
              </a:rPr>
              <a:t>Latest version (v5) 2013</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r>
              <a:rPr lang="en-GB" sz="1800">
                <a:solidFill>
                  <a:schemeClr val="dk1"/>
                </a:solidFill>
                <a:latin typeface="Arial"/>
                <a:ea typeface="Arial"/>
                <a:cs typeface="Arial"/>
                <a:sym typeface="Arial"/>
              </a:rPr>
              <a:t>Areas equipped for irrigation around the year 2005</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r>
              <a:rPr lang="en-GB" sz="1800">
                <a:solidFill>
                  <a:schemeClr val="dk1"/>
                </a:solidFill>
                <a:latin typeface="Arial"/>
                <a:ea typeface="Arial"/>
                <a:cs typeface="Arial"/>
                <a:sym typeface="Arial"/>
              </a:rPr>
              <a:t>Resolution 5 arc mins (~10km)</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sp>
        <p:nvSpPr>
          <p:cNvPr id="702" name="Google Shape;702;g2805a5640c0_4_144"/>
          <p:cNvSpPr txBox="1">
            <a:spLocks noGrp="1"/>
          </p:cNvSpPr>
          <p:nvPr>
            <p:ph type="body" idx="1"/>
          </p:nvPr>
        </p:nvSpPr>
        <p:spPr>
          <a:xfrm>
            <a:off x="3480808" y="1108222"/>
            <a:ext cx="8454600" cy="27687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dk2"/>
              </a:buClr>
              <a:buSzPct val="100000"/>
              <a:buNone/>
            </a:pPr>
            <a:r>
              <a:rPr lang="en-GB" sz="1800" b="1" dirty="0"/>
              <a:t>EO Studies:</a:t>
            </a:r>
            <a:endParaRPr dirty="0"/>
          </a:p>
          <a:p>
            <a:pPr marL="0" lvl="0" indent="0" algn="l" rtl="0">
              <a:lnSpc>
                <a:spcPct val="90000"/>
              </a:lnSpc>
              <a:spcBef>
                <a:spcPts val="1000"/>
              </a:spcBef>
              <a:spcAft>
                <a:spcPts val="0"/>
              </a:spcAft>
              <a:buClr>
                <a:schemeClr val="dk2"/>
              </a:buClr>
              <a:buSzPct val="100000"/>
              <a:buNone/>
            </a:pPr>
            <a:r>
              <a:rPr lang="en-GB" sz="1800" dirty="0"/>
              <a:t>Global Irrigated Area Map (GIAM) (</a:t>
            </a:r>
            <a:r>
              <a:rPr lang="en-GB" sz="1800" dirty="0" err="1"/>
              <a:t>Thenkabail</a:t>
            </a:r>
            <a:r>
              <a:rPr lang="en-GB" sz="1800" dirty="0"/>
              <a:t> et al, 2009) </a:t>
            </a:r>
            <a:endParaRPr dirty="0"/>
          </a:p>
          <a:p>
            <a:pPr marL="0" lvl="0" indent="0" algn="l" rtl="0">
              <a:lnSpc>
                <a:spcPct val="90000"/>
              </a:lnSpc>
              <a:spcBef>
                <a:spcPts val="1000"/>
              </a:spcBef>
              <a:spcAft>
                <a:spcPts val="0"/>
              </a:spcAft>
              <a:buClr>
                <a:schemeClr val="dk2"/>
              </a:buClr>
              <a:buSzPct val="100000"/>
              <a:buNone/>
            </a:pPr>
            <a:r>
              <a:rPr lang="en-GB" sz="1800" dirty="0"/>
              <a:t>	</a:t>
            </a:r>
            <a:r>
              <a:rPr lang="en-GB" sz="1800" dirty="0">
                <a:solidFill>
                  <a:schemeClr val="accent1"/>
                </a:solidFill>
              </a:rPr>
              <a:t>Identified 43% more irrigated areas than reported in official FAO 	statistics</a:t>
            </a:r>
            <a:endParaRPr dirty="0"/>
          </a:p>
          <a:p>
            <a:pPr marL="0" lvl="0" indent="0" algn="l" rtl="0">
              <a:lnSpc>
                <a:spcPct val="90000"/>
              </a:lnSpc>
              <a:spcBef>
                <a:spcPts val="1000"/>
              </a:spcBef>
              <a:spcAft>
                <a:spcPts val="0"/>
              </a:spcAft>
              <a:buClr>
                <a:schemeClr val="dk2"/>
              </a:buClr>
              <a:buSzPct val="100000"/>
              <a:buNone/>
            </a:pPr>
            <a:endParaRPr sz="1800" dirty="0"/>
          </a:p>
          <a:p>
            <a:pPr marL="0" lvl="0" indent="0" algn="l" rtl="0">
              <a:lnSpc>
                <a:spcPct val="90000"/>
              </a:lnSpc>
              <a:spcBef>
                <a:spcPts val="1000"/>
              </a:spcBef>
              <a:spcAft>
                <a:spcPts val="0"/>
              </a:spcAft>
              <a:buClr>
                <a:schemeClr val="dk2"/>
              </a:buClr>
              <a:buSzPct val="100000"/>
              <a:buNone/>
            </a:pPr>
            <a:r>
              <a:rPr lang="en-GB" sz="1800" dirty="0"/>
              <a:t>A study published in 2018 using SPOT data (1999-2012) found big differences EO vs reported irrigation:</a:t>
            </a:r>
            <a:endParaRPr dirty="0"/>
          </a:p>
          <a:p>
            <a:pPr marL="0" lvl="0" indent="0" algn="l" rtl="0">
              <a:lnSpc>
                <a:spcPct val="90000"/>
              </a:lnSpc>
              <a:spcBef>
                <a:spcPts val="1000"/>
              </a:spcBef>
              <a:spcAft>
                <a:spcPts val="0"/>
              </a:spcAft>
              <a:buClr>
                <a:schemeClr val="dk2"/>
              </a:buClr>
              <a:buSzPct val="100000"/>
              <a:buNone/>
            </a:pPr>
            <a:r>
              <a:rPr lang="en-GB" sz="1800" dirty="0">
                <a:solidFill>
                  <a:schemeClr val="dk2"/>
                </a:solidFill>
              </a:rPr>
              <a:t>	“The results globally show a 18 % larger irrigated area than existing 	approaches based on statistical data” (Meier, Zabel &amp; Mauser, 2018)</a:t>
            </a:r>
            <a:endParaRPr dirty="0"/>
          </a:p>
          <a:p>
            <a:pPr marL="0" lvl="0" indent="0" algn="l" rtl="0">
              <a:lnSpc>
                <a:spcPct val="90000"/>
              </a:lnSpc>
              <a:spcBef>
                <a:spcPts val="1000"/>
              </a:spcBef>
              <a:spcAft>
                <a:spcPts val="0"/>
              </a:spcAft>
              <a:buClr>
                <a:schemeClr val="dk2"/>
              </a:buClr>
              <a:buSzPct val="100000"/>
              <a:buNone/>
            </a:pPr>
            <a:endParaRPr sz="1800" dirty="0">
              <a:solidFill>
                <a:schemeClr val="dk2"/>
              </a:solidFill>
            </a:endParaRPr>
          </a:p>
          <a:p>
            <a:pPr marL="0" lvl="0" indent="0" algn="l" rtl="0">
              <a:lnSpc>
                <a:spcPct val="90000"/>
              </a:lnSpc>
              <a:spcBef>
                <a:spcPts val="1000"/>
              </a:spcBef>
              <a:spcAft>
                <a:spcPts val="0"/>
              </a:spcAft>
              <a:buClr>
                <a:schemeClr val="dk2"/>
              </a:buClr>
              <a:buSzPct val="100000"/>
              <a:buNone/>
            </a:pPr>
            <a:endParaRPr sz="1800" dirty="0">
              <a:solidFill>
                <a:schemeClr val="dk2"/>
              </a:solidFill>
            </a:endParaRPr>
          </a:p>
          <a:p>
            <a:pPr marL="0" lvl="0" indent="0" algn="l" rtl="0">
              <a:lnSpc>
                <a:spcPct val="90000"/>
              </a:lnSpc>
              <a:spcBef>
                <a:spcPts val="1000"/>
              </a:spcBef>
              <a:spcAft>
                <a:spcPts val="0"/>
              </a:spcAft>
              <a:buClr>
                <a:schemeClr val="dk2"/>
              </a:buClr>
              <a:buSzPct val="100000"/>
              <a:buNone/>
            </a:pPr>
            <a:endParaRPr sz="1800" dirty="0"/>
          </a:p>
        </p:txBody>
      </p:sp>
      <p:grpSp>
        <p:nvGrpSpPr>
          <p:cNvPr id="703" name="Google Shape;703;g2805a5640c0_4_144"/>
          <p:cNvGrpSpPr/>
          <p:nvPr/>
        </p:nvGrpSpPr>
        <p:grpSpPr>
          <a:xfrm>
            <a:off x="8105358" y="6333373"/>
            <a:ext cx="4036883" cy="481502"/>
            <a:chOff x="8464550" y="6408699"/>
            <a:chExt cx="3727500" cy="444600"/>
          </a:xfrm>
        </p:grpSpPr>
        <p:sp>
          <p:nvSpPr>
            <p:cNvPr id="704" name="Google Shape;704;g2805a5640c0_4_144"/>
            <p:cNvSpPr/>
            <p:nvPr/>
          </p:nvSpPr>
          <p:spPr>
            <a:xfrm>
              <a:off x="8464550" y="6408699"/>
              <a:ext cx="3727500" cy="4446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pic>
          <p:nvPicPr>
            <p:cNvPr id="705" name="Google Shape;705;g2805a5640c0_4_14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551068" y="6474348"/>
              <a:ext cx="1228725" cy="303341"/>
            </a:xfrm>
            <a:prstGeom prst="rect">
              <a:avLst/>
            </a:prstGeom>
            <a:solidFill>
              <a:schemeClr val="lt2"/>
            </a:solidFill>
            <a:ln>
              <a:noFill/>
            </a:ln>
          </p:spPr>
        </p:pic>
        <p:pic>
          <p:nvPicPr>
            <p:cNvPr id="706" name="Google Shape;706;g2805a5640c0_4_144" descr="C:\Users\Taylor\AppData\Local\Microsoft\Windows\INetCache\Content.MSO\FE803EF6.tmp"/>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1183897" y="6477858"/>
              <a:ext cx="895347" cy="306181"/>
            </a:xfrm>
            <a:prstGeom prst="rect">
              <a:avLst/>
            </a:prstGeom>
            <a:gradFill>
              <a:gsLst>
                <a:gs pos="0">
                  <a:srgbClr val="96DC8A"/>
                </a:gs>
                <a:gs pos="100000">
                  <a:schemeClr val="lt1"/>
                </a:gs>
              </a:gsLst>
              <a:path path="circle">
                <a:fillToRect l="50000" t="50000" r="50000" b="50000"/>
              </a:path>
              <a:tileRect/>
            </a:gradFill>
            <a:ln>
              <a:noFill/>
            </a:ln>
          </p:spPr>
        </p:pic>
        <p:pic>
          <p:nvPicPr>
            <p:cNvPr id="707" name="Google Shape;707;g2805a5640c0_4_144"/>
            <p:cNvPicPr preferRelativeResize="0"/>
            <p:nvPr/>
          </p:nvPicPr>
          <p:blipFill rotWithShape="1">
            <a:blip r:embed="rId5">
              <a:alphaModFix/>
            </a:blip>
            <a:srcRect/>
            <a:stretch/>
          </p:blipFill>
          <p:spPr>
            <a:xfrm>
              <a:off x="9934630" y="6450616"/>
              <a:ext cx="1094431" cy="360664"/>
            </a:xfrm>
            <a:prstGeom prst="rect">
              <a:avLst/>
            </a:prstGeom>
            <a:noFill/>
            <a:ln>
              <a:noFill/>
            </a:ln>
          </p:spPr>
        </p:pic>
      </p:grpSp>
      <p:sp>
        <p:nvSpPr>
          <p:cNvPr id="710" name="Google Shape;710;g2805a5640c0_4_144"/>
          <p:cNvSpPr txBox="1"/>
          <p:nvPr/>
        </p:nvSpPr>
        <p:spPr>
          <a:xfrm>
            <a:off x="3480808" y="369932"/>
            <a:ext cx="7772100" cy="4986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None/>
            </a:pPr>
            <a:r>
              <a:rPr lang="en-GB" sz="2400" b="1" dirty="0"/>
              <a:t>Irrigation data challenges</a:t>
            </a:r>
            <a:endParaRPr sz="4400" b="1" dirty="0">
              <a:solidFill>
                <a:srgbClr val="000000"/>
              </a:solidFill>
            </a:endParaRPr>
          </a:p>
        </p:txBody>
      </p:sp>
      <p:sp>
        <p:nvSpPr>
          <p:cNvPr id="3" name="TextBox 2">
            <a:extLst>
              <a:ext uri="{FF2B5EF4-FFF2-40B4-BE49-F238E27FC236}">
                <a16:creationId xmlns:a16="http://schemas.microsoft.com/office/drawing/2014/main" id="{257B2475-BFF2-DB21-1470-549664B1A984}"/>
              </a:ext>
            </a:extLst>
          </p:cNvPr>
          <p:cNvSpPr txBox="1"/>
          <p:nvPr/>
        </p:nvSpPr>
        <p:spPr>
          <a:xfrm>
            <a:off x="3599551" y="4576130"/>
            <a:ext cx="6097904" cy="1477328"/>
          </a:xfrm>
          <a:prstGeom prst="rect">
            <a:avLst/>
          </a:prstGeom>
          <a:noFill/>
        </p:spPr>
        <p:txBody>
          <a:bodyPr wrap="square">
            <a:spAutoFit/>
          </a:bodyPr>
          <a:lstStyle/>
          <a:p>
            <a:pPr lvl="0" algn="l" rtl="0">
              <a:spcBef>
                <a:spcPts val="0"/>
              </a:spcBef>
              <a:spcAft>
                <a:spcPts val="0"/>
              </a:spcAft>
              <a:buClr>
                <a:schemeClr val="dk1"/>
              </a:buClr>
            </a:pPr>
            <a:r>
              <a:rPr lang="en-GB" sz="1800" dirty="0"/>
              <a:t>GMIA</a:t>
            </a:r>
          </a:p>
          <a:p>
            <a:pPr marL="285750" lvl="0" indent="-285750" algn="l" rtl="0">
              <a:spcBef>
                <a:spcPts val="0"/>
              </a:spcBef>
              <a:spcAft>
                <a:spcPts val="0"/>
              </a:spcAft>
              <a:buClr>
                <a:schemeClr val="dk1"/>
              </a:buClr>
              <a:buFont typeface="Arial" panose="020B0604020202020204" pitchFamily="34" charset="0"/>
              <a:buChar char="•"/>
            </a:pPr>
            <a:r>
              <a:rPr lang="en-GB" sz="1800" dirty="0"/>
              <a:t>Based on regional data</a:t>
            </a:r>
          </a:p>
          <a:p>
            <a:pPr marL="285750" lvl="0" indent="-285750" algn="l" rtl="0">
              <a:spcBef>
                <a:spcPts val="0"/>
              </a:spcBef>
              <a:spcAft>
                <a:spcPts val="0"/>
              </a:spcAft>
              <a:buClr>
                <a:schemeClr val="dk1"/>
              </a:buClr>
              <a:buFont typeface="Arial" panose="020B0604020202020204" pitchFamily="34" charset="0"/>
              <a:buChar char="•"/>
            </a:pPr>
            <a:r>
              <a:rPr lang="en-GB" sz="1800" dirty="0"/>
              <a:t>Data is now old</a:t>
            </a:r>
          </a:p>
          <a:p>
            <a:pPr marL="285750" lvl="0" indent="-285750" algn="l" rtl="0">
              <a:spcBef>
                <a:spcPts val="0"/>
              </a:spcBef>
              <a:spcAft>
                <a:spcPts val="0"/>
              </a:spcAft>
              <a:buClr>
                <a:schemeClr val="dk1"/>
              </a:buClr>
              <a:buFont typeface="Arial" panose="020B0604020202020204" pitchFamily="34" charset="0"/>
              <a:buChar char="•"/>
            </a:pPr>
            <a:r>
              <a:rPr lang="en-GB" sz="1800" dirty="0"/>
              <a:t>Based on equipment – rather than actual</a:t>
            </a:r>
          </a:p>
          <a:p>
            <a:pPr marL="285750" lvl="0" indent="-285750" algn="l" rtl="0">
              <a:spcBef>
                <a:spcPts val="0"/>
              </a:spcBef>
              <a:spcAft>
                <a:spcPts val="0"/>
              </a:spcAft>
              <a:buClr>
                <a:schemeClr val="dk1"/>
              </a:buClr>
              <a:buFont typeface="Arial" panose="020B0604020202020204" pitchFamily="34" charset="0"/>
              <a:buChar char="•"/>
            </a:pPr>
            <a:r>
              <a:rPr lang="en-GB" sz="1800" dirty="0"/>
              <a:t>Funding reduced - plans for a 2015 version</a:t>
            </a:r>
          </a:p>
        </p:txBody>
      </p:sp>
    </p:spTree>
    <p:extLst>
      <p:ext uri="{BB962C8B-B14F-4D97-AF65-F5344CB8AC3E}">
        <p14:creationId xmlns:p14="http://schemas.microsoft.com/office/powerpoint/2010/main" val="42793032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sp>
        <p:nvSpPr>
          <p:cNvPr id="783" name="Google Shape;783;g2805a5640c0_4_13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400"/>
              <a:buFont typeface="Arial"/>
              <a:buNone/>
            </a:pPr>
            <a:r>
              <a:rPr lang="en-GB" sz="4100"/>
              <a:t>Irrigation: Search for (ground) data</a:t>
            </a:r>
            <a:endParaRPr sz="4100"/>
          </a:p>
        </p:txBody>
      </p:sp>
      <p:sp>
        <p:nvSpPr>
          <p:cNvPr id="784" name="Google Shape;784;g2805a5640c0_4_131"/>
          <p:cNvSpPr txBox="1">
            <a:spLocks noGrp="1"/>
          </p:cNvSpPr>
          <p:nvPr>
            <p:ph type="body" idx="1"/>
          </p:nvPr>
        </p:nvSpPr>
        <p:spPr>
          <a:xfrm>
            <a:off x="748150" y="1358025"/>
            <a:ext cx="6496200" cy="4699800"/>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0"/>
              </a:spcBef>
              <a:spcAft>
                <a:spcPts val="0"/>
              </a:spcAft>
              <a:buSzPts val="1800"/>
              <a:buChar char="●"/>
            </a:pPr>
            <a:r>
              <a:rPr lang="en-GB" sz="1800"/>
              <a:t>Census-type data available from government sources as used in GMIA</a:t>
            </a:r>
            <a:endParaRPr sz="1800"/>
          </a:p>
          <a:p>
            <a:pPr marL="457200" lvl="0" indent="0" algn="l" rtl="0">
              <a:lnSpc>
                <a:spcPct val="90000"/>
              </a:lnSpc>
              <a:spcBef>
                <a:spcPts val="0"/>
              </a:spcBef>
              <a:spcAft>
                <a:spcPts val="0"/>
              </a:spcAft>
              <a:buNone/>
            </a:pPr>
            <a:endParaRPr sz="1800"/>
          </a:p>
          <a:p>
            <a:pPr marL="457200" lvl="0" indent="-342900" algn="l" rtl="0">
              <a:lnSpc>
                <a:spcPct val="90000"/>
              </a:lnSpc>
              <a:spcBef>
                <a:spcPts val="0"/>
              </a:spcBef>
              <a:spcAft>
                <a:spcPts val="0"/>
              </a:spcAft>
              <a:buSzPts val="1800"/>
              <a:buChar char="●"/>
            </a:pPr>
            <a:r>
              <a:rPr lang="en-GB" sz="1800"/>
              <a:t>Projects which use EO methods to spatially allocate irrigation stats (from sources above) to agricultural areas</a:t>
            </a:r>
            <a:endParaRPr sz="1800"/>
          </a:p>
          <a:p>
            <a:pPr marL="457200" lvl="0" indent="0" algn="l" rtl="0">
              <a:lnSpc>
                <a:spcPct val="90000"/>
              </a:lnSpc>
              <a:spcBef>
                <a:spcPts val="0"/>
              </a:spcBef>
              <a:spcAft>
                <a:spcPts val="0"/>
              </a:spcAft>
              <a:buNone/>
            </a:pPr>
            <a:endParaRPr sz="1800"/>
          </a:p>
          <a:p>
            <a:pPr marL="457200" lvl="0" indent="-342900" algn="l" rtl="0">
              <a:lnSpc>
                <a:spcPct val="90000"/>
              </a:lnSpc>
              <a:spcBef>
                <a:spcPts val="0"/>
              </a:spcBef>
              <a:spcAft>
                <a:spcPts val="0"/>
              </a:spcAft>
              <a:buSzPts val="1800"/>
              <a:buChar char="●"/>
            </a:pPr>
            <a:r>
              <a:rPr lang="en-GB" sz="1800"/>
              <a:t>A handful of published datasets providing the centerpoint of pivot fields</a:t>
            </a:r>
            <a:endParaRPr sz="1800"/>
          </a:p>
          <a:p>
            <a:pPr marL="457200" lvl="0" indent="0" algn="l" rtl="0">
              <a:lnSpc>
                <a:spcPct val="90000"/>
              </a:lnSpc>
              <a:spcBef>
                <a:spcPts val="0"/>
              </a:spcBef>
              <a:spcAft>
                <a:spcPts val="0"/>
              </a:spcAft>
              <a:buNone/>
            </a:pPr>
            <a:endParaRPr sz="1800"/>
          </a:p>
          <a:p>
            <a:pPr marL="457200" lvl="0" indent="-342900" algn="l" rtl="0">
              <a:lnSpc>
                <a:spcPct val="90000"/>
              </a:lnSpc>
              <a:spcBef>
                <a:spcPts val="0"/>
              </a:spcBef>
              <a:spcAft>
                <a:spcPts val="0"/>
              </a:spcAft>
              <a:buSzPts val="1800"/>
              <a:buChar char="●"/>
            </a:pPr>
            <a:r>
              <a:rPr lang="en-GB" sz="1800"/>
              <a:t>A handful of published datasets with land cover / crop classification which also recorded some irrigation information</a:t>
            </a:r>
            <a:endParaRPr sz="1800"/>
          </a:p>
          <a:p>
            <a:pPr marL="0" lvl="0" indent="0" algn="l" rtl="0">
              <a:lnSpc>
                <a:spcPct val="90000"/>
              </a:lnSpc>
              <a:spcBef>
                <a:spcPts val="0"/>
              </a:spcBef>
              <a:spcAft>
                <a:spcPts val="0"/>
              </a:spcAft>
              <a:buNone/>
            </a:pPr>
            <a:endParaRPr sz="1800"/>
          </a:p>
        </p:txBody>
      </p:sp>
      <p:grpSp>
        <p:nvGrpSpPr>
          <p:cNvPr id="785" name="Google Shape;785;g2805a5640c0_4_131"/>
          <p:cNvGrpSpPr/>
          <p:nvPr/>
        </p:nvGrpSpPr>
        <p:grpSpPr>
          <a:xfrm>
            <a:off x="8105358" y="6333373"/>
            <a:ext cx="4036883" cy="481502"/>
            <a:chOff x="8464550" y="6408699"/>
            <a:chExt cx="3727500" cy="444600"/>
          </a:xfrm>
        </p:grpSpPr>
        <p:sp>
          <p:nvSpPr>
            <p:cNvPr id="786" name="Google Shape;786;g2805a5640c0_4_131"/>
            <p:cNvSpPr/>
            <p:nvPr/>
          </p:nvSpPr>
          <p:spPr>
            <a:xfrm>
              <a:off x="8464550" y="6408699"/>
              <a:ext cx="3727500" cy="4446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pic>
          <p:nvPicPr>
            <p:cNvPr id="787" name="Google Shape;787;g2805a5640c0_4_13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551068" y="6474348"/>
              <a:ext cx="1228725" cy="303341"/>
            </a:xfrm>
            <a:prstGeom prst="rect">
              <a:avLst/>
            </a:prstGeom>
            <a:solidFill>
              <a:schemeClr val="lt2"/>
            </a:solidFill>
            <a:ln>
              <a:noFill/>
            </a:ln>
          </p:spPr>
        </p:pic>
        <p:pic>
          <p:nvPicPr>
            <p:cNvPr id="788" name="Google Shape;788;g2805a5640c0_4_131" descr="C:\Users\Taylor\AppData\Local\Microsoft\Windows\INetCache\Content.MSO\FE803EF6.tmp"/>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1183897" y="6477858"/>
              <a:ext cx="895347" cy="306181"/>
            </a:xfrm>
            <a:prstGeom prst="rect">
              <a:avLst/>
            </a:prstGeom>
            <a:gradFill>
              <a:gsLst>
                <a:gs pos="0">
                  <a:srgbClr val="96DC8A"/>
                </a:gs>
                <a:gs pos="100000">
                  <a:schemeClr val="lt1"/>
                </a:gs>
              </a:gsLst>
              <a:path path="circle">
                <a:fillToRect l="50000" t="50000" r="50000" b="50000"/>
              </a:path>
              <a:tileRect/>
            </a:gradFill>
            <a:ln>
              <a:noFill/>
            </a:ln>
          </p:spPr>
        </p:pic>
        <p:pic>
          <p:nvPicPr>
            <p:cNvPr id="789" name="Google Shape;789;g2805a5640c0_4_131"/>
            <p:cNvPicPr preferRelativeResize="0"/>
            <p:nvPr/>
          </p:nvPicPr>
          <p:blipFill rotWithShape="1">
            <a:blip r:embed="rId5">
              <a:alphaModFix/>
            </a:blip>
            <a:srcRect/>
            <a:stretch/>
          </p:blipFill>
          <p:spPr>
            <a:xfrm>
              <a:off x="9934630" y="6450616"/>
              <a:ext cx="1094431" cy="360664"/>
            </a:xfrm>
            <a:prstGeom prst="rect">
              <a:avLst/>
            </a:prstGeom>
            <a:noFill/>
            <a:ln>
              <a:noFill/>
            </a:ln>
          </p:spPr>
        </p:pic>
      </p:grpSp>
      <p:pic>
        <p:nvPicPr>
          <p:cNvPr id="790" name="Google Shape;790;g2805a5640c0_4_131"/>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7889700" y="1263819"/>
            <a:ext cx="4036900" cy="2046804"/>
          </a:xfrm>
          <a:prstGeom prst="rect">
            <a:avLst/>
          </a:prstGeom>
          <a:noFill/>
          <a:ln>
            <a:noFill/>
          </a:ln>
        </p:spPr>
      </p:pic>
      <p:pic>
        <p:nvPicPr>
          <p:cNvPr id="791" name="Google Shape;791;g2805a5640c0_4_131"/>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7862125" y="3310625"/>
            <a:ext cx="4036900" cy="2072992"/>
          </a:xfrm>
          <a:prstGeom prst="rect">
            <a:avLst/>
          </a:prstGeom>
          <a:noFill/>
          <a:ln>
            <a:noFill/>
          </a:ln>
        </p:spPr>
      </p:pic>
      <p:sp>
        <p:nvSpPr>
          <p:cNvPr id="792" name="Google Shape;792;g2805a5640c0_4_131"/>
          <p:cNvSpPr txBox="1"/>
          <p:nvPr/>
        </p:nvSpPr>
        <p:spPr>
          <a:xfrm>
            <a:off x="7889700" y="5466825"/>
            <a:ext cx="4009200" cy="591000"/>
          </a:xfrm>
          <a:prstGeom prst="rect">
            <a:avLst/>
          </a:prstGeom>
          <a:noFill/>
          <a:ln>
            <a:noFill/>
          </a:ln>
        </p:spPr>
        <p:txBody>
          <a:bodyPr spcFirstLastPara="1" wrap="square" lIns="91425" tIns="91425" rIns="91425" bIns="91425" anchor="t" anchorCtr="0">
            <a:spAutoFit/>
          </a:bodyPr>
          <a:lstStyle/>
          <a:p>
            <a:pPr marL="0" lvl="0" indent="0" algn="l" rtl="0">
              <a:lnSpc>
                <a:spcPct val="120000"/>
              </a:lnSpc>
              <a:spcBef>
                <a:spcPts val="0"/>
              </a:spcBef>
              <a:spcAft>
                <a:spcPts val="1200"/>
              </a:spcAft>
              <a:buNone/>
            </a:pPr>
            <a:r>
              <a:rPr lang="en-GB" sz="1200" b="1">
                <a:solidFill>
                  <a:srgbClr val="222222"/>
                </a:solidFill>
                <a:highlight>
                  <a:srgbClr val="FFFFFF"/>
                </a:highlight>
                <a:latin typeface="Roboto"/>
                <a:ea typeface="Roboto"/>
                <a:cs typeface="Roboto"/>
                <a:sym typeface="Roboto"/>
              </a:rPr>
              <a:t>A crop type dataset for consistent land cover classification in Central Asia (Remelgado et al. 2020)</a:t>
            </a:r>
            <a:endParaRPr sz="1200" b="1">
              <a:solidFill>
                <a:srgbClr val="222222"/>
              </a:solidFill>
              <a:highlight>
                <a:srgbClr val="FFFFFF"/>
              </a:highlight>
              <a:latin typeface="Roboto"/>
              <a:ea typeface="Roboto"/>
              <a:cs typeface="Roboto"/>
              <a:sym typeface="Roboto"/>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07"/>
        <p:cNvGrpSpPr/>
        <p:nvPr/>
      </p:nvGrpSpPr>
      <p:grpSpPr>
        <a:xfrm>
          <a:off x="0" y="0"/>
          <a:ext cx="0" cy="0"/>
          <a:chOff x="0" y="0"/>
          <a:chExt cx="0" cy="0"/>
        </a:xfrm>
      </p:grpSpPr>
      <p:pic>
        <p:nvPicPr>
          <p:cNvPr id="808" name="Google Shape;808;g2805a5640c0_4_880"/>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5510475" y="1120450"/>
            <a:ext cx="6681525" cy="3980776"/>
          </a:xfrm>
          <a:prstGeom prst="rect">
            <a:avLst/>
          </a:prstGeom>
          <a:noFill/>
          <a:ln>
            <a:noFill/>
          </a:ln>
        </p:spPr>
      </p:pic>
      <p:sp>
        <p:nvSpPr>
          <p:cNvPr id="809" name="Google Shape;809;g2805a5640c0_4_880"/>
          <p:cNvSpPr txBox="1">
            <a:spLocks noGrp="1"/>
          </p:cNvSpPr>
          <p:nvPr>
            <p:ph type="title"/>
          </p:nvPr>
        </p:nvSpPr>
        <p:spPr>
          <a:xfrm>
            <a:off x="838200" y="365125"/>
            <a:ext cx="6794400" cy="1325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400"/>
              <a:buFont typeface="Arial"/>
              <a:buNone/>
            </a:pPr>
            <a:r>
              <a:rPr lang="en-GB"/>
              <a:t>Irrigation: EO Approach</a:t>
            </a:r>
            <a:endParaRPr/>
          </a:p>
        </p:txBody>
      </p:sp>
      <p:grpSp>
        <p:nvGrpSpPr>
          <p:cNvPr id="810" name="Google Shape;810;g2805a5640c0_4_880"/>
          <p:cNvGrpSpPr/>
          <p:nvPr/>
        </p:nvGrpSpPr>
        <p:grpSpPr>
          <a:xfrm>
            <a:off x="8105358" y="6333373"/>
            <a:ext cx="4036883" cy="481502"/>
            <a:chOff x="8464550" y="6408699"/>
            <a:chExt cx="3727500" cy="444600"/>
          </a:xfrm>
        </p:grpSpPr>
        <p:sp>
          <p:nvSpPr>
            <p:cNvPr id="811" name="Google Shape;811;g2805a5640c0_4_880"/>
            <p:cNvSpPr/>
            <p:nvPr/>
          </p:nvSpPr>
          <p:spPr>
            <a:xfrm>
              <a:off x="8464550" y="6408699"/>
              <a:ext cx="3727500" cy="4446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pic>
          <p:nvPicPr>
            <p:cNvPr id="812" name="Google Shape;812;g2805a5640c0_4_880"/>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8551068" y="6474348"/>
              <a:ext cx="1228725" cy="303341"/>
            </a:xfrm>
            <a:prstGeom prst="rect">
              <a:avLst/>
            </a:prstGeom>
            <a:solidFill>
              <a:schemeClr val="lt2"/>
            </a:solidFill>
            <a:ln>
              <a:noFill/>
            </a:ln>
          </p:spPr>
        </p:pic>
        <p:pic>
          <p:nvPicPr>
            <p:cNvPr id="813" name="Google Shape;813;g2805a5640c0_4_880" descr="C:\Users\Taylor\AppData\Local\Microsoft\Windows\INetCache\Content.MSO\FE803EF6.tmp"/>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1183897" y="6477858"/>
              <a:ext cx="895347" cy="306181"/>
            </a:xfrm>
            <a:prstGeom prst="rect">
              <a:avLst/>
            </a:prstGeom>
            <a:gradFill>
              <a:gsLst>
                <a:gs pos="0">
                  <a:srgbClr val="96DC8A"/>
                </a:gs>
                <a:gs pos="100000">
                  <a:schemeClr val="lt1"/>
                </a:gs>
              </a:gsLst>
              <a:path path="circle">
                <a:fillToRect l="50000" t="50000" r="50000" b="50000"/>
              </a:path>
              <a:tileRect/>
            </a:gradFill>
            <a:ln>
              <a:noFill/>
            </a:ln>
          </p:spPr>
        </p:pic>
        <p:pic>
          <p:nvPicPr>
            <p:cNvPr id="814" name="Google Shape;814;g2805a5640c0_4_880"/>
            <p:cNvPicPr preferRelativeResize="0"/>
            <p:nvPr/>
          </p:nvPicPr>
          <p:blipFill rotWithShape="1">
            <a:blip r:embed="rId6">
              <a:alphaModFix/>
            </a:blip>
            <a:srcRect/>
            <a:stretch/>
          </p:blipFill>
          <p:spPr>
            <a:xfrm>
              <a:off x="9934630" y="6450616"/>
              <a:ext cx="1094431" cy="360664"/>
            </a:xfrm>
            <a:prstGeom prst="rect">
              <a:avLst/>
            </a:prstGeom>
            <a:noFill/>
            <a:ln>
              <a:noFill/>
            </a:ln>
          </p:spPr>
        </p:pic>
      </p:grpSp>
      <p:sp>
        <p:nvSpPr>
          <p:cNvPr id="815" name="Google Shape;815;g2805a5640c0_4_880"/>
          <p:cNvSpPr/>
          <p:nvPr/>
        </p:nvSpPr>
        <p:spPr>
          <a:xfrm>
            <a:off x="394025" y="1295775"/>
            <a:ext cx="4456800" cy="10209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1500" b="1"/>
              <a:t>Input data:  </a:t>
            </a:r>
            <a:endParaRPr sz="1500" b="1"/>
          </a:p>
          <a:p>
            <a:pPr marL="457200" lvl="0" indent="-323850" algn="l" rtl="0">
              <a:spcBef>
                <a:spcPts val="0"/>
              </a:spcBef>
              <a:spcAft>
                <a:spcPts val="0"/>
              </a:spcAft>
              <a:buClr>
                <a:schemeClr val="dk1"/>
              </a:buClr>
              <a:buSzPts val="1500"/>
              <a:buChar char="●"/>
            </a:pPr>
            <a:r>
              <a:rPr lang="en-GB" sz="1500">
                <a:solidFill>
                  <a:schemeClr val="dk1"/>
                </a:solidFill>
              </a:rPr>
              <a:t>MODIS/Terra Enhanced Vegetation Index (EVI) 16-Day L3 Global 250m.</a:t>
            </a:r>
            <a:endParaRPr sz="1500">
              <a:solidFill>
                <a:schemeClr val="dk1"/>
              </a:solidFill>
            </a:endParaRPr>
          </a:p>
          <a:p>
            <a:pPr marL="457200" lvl="0" indent="-323850" algn="l" rtl="0">
              <a:lnSpc>
                <a:spcPct val="90000"/>
              </a:lnSpc>
              <a:spcBef>
                <a:spcPts val="0"/>
              </a:spcBef>
              <a:spcAft>
                <a:spcPts val="0"/>
              </a:spcAft>
              <a:buClr>
                <a:schemeClr val="dk1"/>
              </a:buClr>
              <a:buSzPts val="1500"/>
              <a:buChar char="●"/>
            </a:pPr>
            <a:r>
              <a:rPr lang="en-GB" sz="1500">
                <a:solidFill>
                  <a:schemeClr val="dk1"/>
                </a:solidFill>
              </a:rPr>
              <a:t>ERA5 total precipitation climate dataset</a:t>
            </a:r>
            <a:endParaRPr sz="1700"/>
          </a:p>
        </p:txBody>
      </p:sp>
      <p:sp>
        <p:nvSpPr>
          <p:cNvPr id="816" name="Google Shape;816;g2805a5640c0_4_880"/>
          <p:cNvSpPr/>
          <p:nvPr/>
        </p:nvSpPr>
        <p:spPr>
          <a:xfrm>
            <a:off x="393950" y="3355013"/>
            <a:ext cx="4456800" cy="819298"/>
          </a:xfrm>
          <a:prstGeom prst="roundRect">
            <a:avLst>
              <a:gd name="adj" fmla="val 16667"/>
            </a:avLst>
          </a:prstGeom>
          <a:solidFill>
            <a:schemeClr val="l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1700" dirty="0"/>
              <a:t>Time series comparison of ‘peak vegetation’ events and ‘peak moisture’ events</a:t>
            </a:r>
            <a:endParaRPr sz="1700" dirty="0"/>
          </a:p>
        </p:txBody>
      </p:sp>
      <p:cxnSp>
        <p:nvCxnSpPr>
          <p:cNvPr id="817" name="Google Shape;817;g2805a5640c0_4_880"/>
          <p:cNvCxnSpPr>
            <a:endCxn id="818" idx="0"/>
          </p:cNvCxnSpPr>
          <p:nvPr/>
        </p:nvCxnSpPr>
        <p:spPr>
          <a:xfrm>
            <a:off x="2622425" y="2316575"/>
            <a:ext cx="0" cy="276900"/>
          </a:xfrm>
          <a:prstGeom prst="straightConnector1">
            <a:avLst/>
          </a:prstGeom>
          <a:noFill/>
          <a:ln w="9525" cap="flat" cmpd="sng">
            <a:solidFill>
              <a:schemeClr val="dk2"/>
            </a:solidFill>
            <a:prstDash val="solid"/>
            <a:round/>
            <a:headEnd type="none" w="med" len="med"/>
            <a:tailEnd type="triangle" w="med" len="med"/>
          </a:ln>
        </p:spPr>
      </p:cxnSp>
      <p:sp>
        <p:nvSpPr>
          <p:cNvPr id="819" name="Google Shape;819;g2805a5640c0_4_880"/>
          <p:cNvSpPr/>
          <p:nvPr/>
        </p:nvSpPr>
        <p:spPr>
          <a:xfrm>
            <a:off x="1714625" y="5493300"/>
            <a:ext cx="1815600" cy="535200"/>
          </a:xfrm>
          <a:prstGeom prst="roundRect">
            <a:avLst>
              <a:gd name="adj" fmla="val 16667"/>
            </a:avLst>
          </a:prstGeom>
          <a:solidFill>
            <a:schemeClr val="lt2"/>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1700" b="1"/>
              <a:t>Irrigation Map</a:t>
            </a:r>
            <a:endParaRPr sz="1700"/>
          </a:p>
        </p:txBody>
      </p:sp>
      <p:cxnSp>
        <p:nvCxnSpPr>
          <p:cNvPr id="820" name="Google Shape;820;g2805a5640c0_4_880"/>
          <p:cNvCxnSpPr>
            <a:cxnSpLocks/>
            <a:stCxn id="816" idx="2"/>
            <a:endCxn id="821" idx="0"/>
          </p:cNvCxnSpPr>
          <p:nvPr/>
        </p:nvCxnSpPr>
        <p:spPr>
          <a:xfrm>
            <a:off x="2622350" y="4174311"/>
            <a:ext cx="75" cy="283313"/>
          </a:xfrm>
          <a:prstGeom prst="straightConnector1">
            <a:avLst/>
          </a:prstGeom>
          <a:noFill/>
          <a:ln w="9525" cap="flat" cmpd="sng">
            <a:solidFill>
              <a:schemeClr val="dk2"/>
            </a:solidFill>
            <a:prstDash val="solid"/>
            <a:round/>
            <a:headEnd type="none" w="med" len="med"/>
            <a:tailEnd type="triangle" w="med" len="med"/>
          </a:ln>
        </p:spPr>
      </p:cxnSp>
      <p:sp>
        <p:nvSpPr>
          <p:cNvPr id="821" name="Google Shape;821;g2805a5640c0_4_880"/>
          <p:cNvSpPr/>
          <p:nvPr/>
        </p:nvSpPr>
        <p:spPr>
          <a:xfrm>
            <a:off x="394025" y="4457624"/>
            <a:ext cx="4456800" cy="752363"/>
          </a:xfrm>
          <a:prstGeom prst="roundRect">
            <a:avLst>
              <a:gd name="adj" fmla="val 16667"/>
            </a:avLst>
          </a:prstGeom>
          <a:solidFill>
            <a:schemeClr val="l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1700" dirty="0"/>
              <a:t>Identify irrigation events over selected time period to create an irrigation mask</a:t>
            </a:r>
            <a:endParaRPr sz="1700" dirty="0"/>
          </a:p>
        </p:txBody>
      </p:sp>
      <p:cxnSp>
        <p:nvCxnSpPr>
          <p:cNvPr id="822" name="Google Shape;822;g2805a5640c0_4_880"/>
          <p:cNvCxnSpPr>
            <a:cxnSpLocks/>
            <a:stCxn id="821" idx="2"/>
            <a:endCxn id="819" idx="0"/>
          </p:cNvCxnSpPr>
          <p:nvPr/>
        </p:nvCxnSpPr>
        <p:spPr>
          <a:xfrm>
            <a:off x="2622425" y="5209987"/>
            <a:ext cx="0" cy="283313"/>
          </a:xfrm>
          <a:prstGeom prst="straightConnector1">
            <a:avLst/>
          </a:prstGeom>
          <a:noFill/>
          <a:ln w="9525" cap="flat" cmpd="sng">
            <a:solidFill>
              <a:schemeClr val="dk2"/>
            </a:solidFill>
            <a:prstDash val="solid"/>
            <a:round/>
            <a:headEnd type="none" w="med" len="med"/>
            <a:tailEnd type="triangle" w="med" len="med"/>
          </a:ln>
        </p:spPr>
      </p:cxnSp>
      <p:sp>
        <p:nvSpPr>
          <p:cNvPr id="823" name="Google Shape;823;g2805a5640c0_4_880"/>
          <p:cNvSpPr/>
          <p:nvPr/>
        </p:nvSpPr>
        <p:spPr>
          <a:xfrm>
            <a:off x="7904725" y="3355013"/>
            <a:ext cx="295200" cy="174000"/>
          </a:xfrm>
          <a:prstGeom prst="rect">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g2805a5640c0_4_880"/>
          <p:cNvSpPr/>
          <p:nvPr/>
        </p:nvSpPr>
        <p:spPr>
          <a:xfrm>
            <a:off x="394025" y="2593475"/>
            <a:ext cx="4456800" cy="536400"/>
          </a:xfrm>
          <a:prstGeom prst="roundRect">
            <a:avLst>
              <a:gd name="adj" fmla="val 16667"/>
            </a:avLst>
          </a:prstGeom>
          <a:solidFill>
            <a:schemeClr val="l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1700"/>
              <a:t>Use precipitation data to drive CLIMEX soil moisture model</a:t>
            </a:r>
            <a:endParaRPr sz="1700"/>
          </a:p>
        </p:txBody>
      </p:sp>
      <p:cxnSp>
        <p:nvCxnSpPr>
          <p:cNvPr id="824" name="Google Shape;824;g2805a5640c0_4_880"/>
          <p:cNvCxnSpPr>
            <a:cxnSpLocks/>
            <a:endCxn id="816" idx="0"/>
          </p:cNvCxnSpPr>
          <p:nvPr/>
        </p:nvCxnSpPr>
        <p:spPr>
          <a:xfrm>
            <a:off x="2622350" y="3129838"/>
            <a:ext cx="0" cy="225175"/>
          </a:xfrm>
          <a:prstGeom prst="straightConnector1">
            <a:avLst/>
          </a:prstGeom>
          <a:noFill/>
          <a:ln w="9525" cap="flat" cmpd="sng">
            <a:solidFill>
              <a:schemeClr val="dk2"/>
            </a:solidFill>
            <a:prstDash val="solid"/>
            <a:round/>
            <a:headEnd type="none" w="med" len="med"/>
            <a:tailEnd type="triangle" w="med" len="med"/>
          </a:ln>
        </p:spPr>
      </p:cxnSp>
      <p:pic>
        <p:nvPicPr>
          <p:cNvPr id="825" name="Google Shape;825;g2805a5640c0_4_880"/>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9903901" y="1170250"/>
            <a:ext cx="2288100" cy="1424346"/>
          </a:xfrm>
          <a:prstGeom prst="rect">
            <a:avLst/>
          </a:prstGeom>
          <a:noFill/>
          <a:ln>
            <a:noFill/>
          </a:ln>
        </p:spPr>
      </p:pic>
      <p:pic>
        <p:nvPicPr>
          <p:cNvPr id="826" name="Google Shape;826;g2805a5640c0_4_880"/>
          <p:cNvPicPr preferRelativeResize="0"/>
          <p:nvPr/>
        </p:nvPicPr>
        <p:blipFill>
          <a:blip r:embed="rId8" cstate="email">
            <a:alphaModFix/>
            <a:extLst>
              <a:ext uri="{28A0092B-C50C-407E-A947-70E740481C1C}">
                <a14:useLocalDpi xmlns:a14="http://schemas.microsoft.com/office/drawing/2010/main"/>
              </a:ext>
            </a:extLst>
          </a:blip>
          <a:stretch>
            <a:fillRect/>
          </a:stretch>
        </p:blipFill>
        <p:spPr>
          <a:xfrm>
            <a:off x="9903900" y="2605050"/>
            <a:ext cx="2288100" cy="1525406"/>
          </a:xfrm>
          <a:prstGeom prst="rect">
            <a:avLst/>
          </a:prstGeom>
          <a:noFill/>
          <a:ln>
            <a:noFill/>
          </a:ln>
        </p:spPr>
      </p:pic>
      <p:sp>
        <p:nvSpPr>
          <p:cNvPr id="827" name="Google Shape;827;g2805a5640c0_4_880"/>
          <p:cNvSpPr txBox="1"/>
          <p:nvPr/>
        </p:nvSpPr>
        <p:spPr>
          <a:xfrm>
            <a:off x="5510475" y="5210000"/>
            <a:ext cx="3000000" cy="3876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GB" sz="1465">
                <a:solidFill>
                  <a:schemeClr val="dk1"/>
                </a:solidFill>
              </a:rPr>
              <a:t>Durango and Coahuila, Mexico</a:t>
            </a:r>
            <a:endParaRPr sz="1465">
              <a:solidFill>
                <a:schemeClr val="dk1"/>
              </a:solidFill>
            </a:endParaRPr>
          </a:p>
        </p:txBody>
      </p:sp>
    </p:spTree>
  </p:cSld>
  <p:clrMapOvr>
    <a:masterClrMapping/>
  </p:clrMapOvr>
</p:sld>
</file>

<file path=ppt/theme/theme1.xml><?xml version="1.0" encoding="utf-8"?>
<a:theme xmlns:a="http://schemas.openxmlformats.org/drawingml/2006/main" name="Office Theme">
  <a:themeElements>
    <a:clrScheme name="CABI colours">
      <a:dk1>
        <a:srgbClr val="000000"/>
      </a:dk1>
      <a:lt1>
        <a:srgbClr val="FFFFFF"/>
      </a:lt1>
      <a:dk2>
        <a:srgbClr val="368729"/>
      </a:dk2>
      <a:lt2>
        <a:srgbClr val="FFFFFF"/>
      </a:lt2>
      <a:accent1>
        <a:srgbClr val="368729"/>
      </a:accent1>
      <a:accent2>
        <a:srgbClr val="E9500E"/>
      </a:accent2>
      <a:accent3>
        <a:srgbClr val="007F7B"/>
      </a:accent3>
      <a:accent4>
        <a:srgbClr val="004B8D"/>
      </a:accent4>
      <a:accent5>
        <a:srgbClr val="9370B1"/>
      </a:accent5>
      <a:accent6>
        <a:srgbClr val="00BCE3"/>
      </a:accent6>
      <a:hlink>
        <a:srgbClr val="368728"/>
      </a:hlink>
      <a:folHlink>
        <a:srgbClr val="6CCA9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CABI colours">
      <a:dk1>
        <a:srgbClr val="000000"/>
      </a:dk1>
      <a:lt1>
        <a:srgbClr val="FFFFFF"/>
      </a:lt1>
      <a:dk2>
        <a:srgbClr val="368729"/>
      </a:dk2>
      <a:lt2>
        <a:srgbClr val="FFFFFF"/>
      </a:lt2>
      <a:accent1>
        <a:srgbClr val="368729"/>
      </a:accent1>
      <a:accent2>
        <a:srgbClr val="E9500E"/>
      </a:accent2>
      <a:accent3>
        <a:srgbClr val="007F7B"/>
      </a:accent3>
      <a:accent4>
        <a:srgbClr val="004B8D"/>
      </a:accent4>
      <a:accent5>
        <a:srgbClr val="9370B1"/>
      </a:accent5>
      <a:accent6>
        <a:srgbClr val="00BCE3"/>
      </a:accent6>
      <a:hlink>
        <a:srgbClr val="368728"/>
      </a:hlink>
      <a:folHlink>
        <a:srgbClr val="6CCA9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2e892a75-59a0-4e0e-9b97-f68af558ca2b}" enabled="1" method="Privileged" siteId="{9f1098df-eebc-4be7-9878-bc3c8d059fd7}" removed="0"/>
</clbl:labelList>
</file>

<file path=docProps/app.xml><?xml version="1.0" encoding="utf-8"?>
<Properties xmlns="http://schemas.openxmlformats.org/officeDocument/2006/extended-properties" xmlns:vt="http://schemas.openxmlformats.org/officeDocument/2006/docPropsVTypes">
  <TotalTime>194</TotalTime>
  <Words>1712</Words>
  <Application>Microsoft Office PowerPoint</Application>
  <PresentationFormat>Widescreen</PresentationFormat>
  <Paragraphs>207</Paragraphs>
  <Slides>37</Slides>
  <Notes>37</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37</vt:i4>
      </vt:variant>
    </vt:vector>
  </HeadingPairs>
  <TitlesOfParts>
    <vt:vector size="44" baseType="lpstr">
      <vt:lpstr>Arial</vt:lpstr>
      <vt:lpstr>Calibri</vt:lpstr>
      <vt:lpstr>Open Sans</vt:lpstr>
      <vt:lpstr>Roboto</vt:lpstr>
      <vt:lpstr>Times New Roman</vt:lpstr>
      <vt:lpstr>Office Theme</vt:lpstr>
      <vt:lpstr>Office Theme</vt:lpstr>
      <vt:lpstr>Using earth observation data to improve climate-modifying habitat datasets for pest risk modelling</vt:lpstr>
      <vt:lpstr>Using earth observation data to improve climate-modifying habitat datasets for pest risk modelling</vt:lpstr>
      <vt:lpstr>Timeline</vt:lpstr>
      <vt:lpstr>Irrigation</vt:lpstr>
      <vt:lpstr>PowerPoint Presentation</vt:lpstr>
      <vt:lpstr>Global Map of Irrigated Areas (GMIA)</vt:lpstr>
      <vt:lpstr>PowerPoint Presentation</vt:lpstr>
      <vt:lpstr>Irrigation: Search for (ground) data</vt:lpstr>
      <vt:lpstr>Irrigation: EO Approach</vt:lpstr>
      <vt:lpstr>EVI time series</vt:lpstr>
      <vt:lpstr>Precipitation/soil moisture time series</vt:lpstr>
      <vt:lpstr>Irrigation  classification</vt:lpstr>
      <vt:lpstr>PowerPoint Presentation</vt:lpstr>
      <vt:lpstr>PowerPoint Presentation</vt:lpstr>
      <vt:lpstr>PowerPoint Presentation</vt:lpstr>
      <vt:lpstr>PowerPoint Presentation</vt:lpstr>
      <vt:lpstr>Irrigation and pest distribution</vt:lpstr>
      <vt:lpstr>PowerPoint Presentation</vt:lpstr>
      <vt:lpstr>PowerPoint Presentation</vt:lpstr>
      <vt:lpstr>PowerPoint Presentation</vt:lpstr>
      <vt:lpstr>Protected agriculture</vt:lpstr>
      <vt:lpstr>Protected agriculture</vt:lpstr>
      <vt:lpstr>Protected Agriculture - EO approach</vt:lpstr>
      <vt:lpstr>Protected Areas - EO approach</vt:lpstr>
      <vt:lpstr>Protected Areas - EO approach</vt:lpstr>
      <vt:lpstr>Protected agriculture and pest distribution</vt:lpstr>
      <vt:lpstr>PowerPoint Presentation</vt:lpstr>
      <vt:lpstr>Canopy Temperature</vt:lpstr>
      <vt:lpstr>PowerPoint Presentation</vt:lpstr>
      <vt:lpstr>Timeline</vt:lpstr>
      <vt:lpstr>Improved datasets for pest risk modelling</vt:lpstr>
      <vt:lpstr>Uses: Identifying errors in occurrence data</vt:lpstr>
      <vt:lpstr>Uses: Improved risk factors</vt:lpstr>
      <vt:lpstr>Feedback &amp; Questions</vt:lpstr>
      <vt:lpstr>References</vt:lpstr>
      <vt:lpstr>PowerPoint Presentation</vt:lpstr>
      <vt:lpstr>Abstract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earth observation data to improve climate-modifying habitat datasets for pest risk modelling</dc:title>
  <dc:creator>Tim Beale</dc:creator>
  <cp:lastModifiedBy>Tim Beale</cp:lastModifiedBy>
  <cp:revision>8</cp:revision>
  <dcterms:created xsi:type="dcterms:W3CDTF">2023-08-03T15:15:37Z</dcterms:created>
  <dcterms:modified xsi:type="dcterms:W3CDTF">2023-09-26T10:54:40Z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2e892a75-59a0-4e0e-9b97-f68af558ca2b_Enabled">
    <vt:lpwstr>True</vt:lpwstr>
  </property>
  <property fmtid="{D5CDD505-2E9C-101B-9397-08002B2CF9AE}" pid="3" name="MSIP_Label_2e892a75-59a0-4e0e-9b97-f68af558ca2b_SiteId">
    <vt:lpwstr>9f1098df-eebc-4be7-9878-bc3c8d059fd7</vt:lpwstr>
  </property>
  <property fmtid="{D5CDD505-2E9C-101B-9397-08002B2CF9AE}" pid="4" name="MSIP_Label_2e892a75-59a0-4e0e-9b97-f68af558ca2b_Owner">
    <vt:lpwstr>J.Slezak@cabi.org</vt:lpwstr>
  </property>
  <property fmtid="{D5CDD505-2E9C-101B-9397-08002B2CF9AE}" pid="5" name="MSIP_Label_2e892a75-59a0-4e0e-9b97-f68af558ca2b_SetDate">
    <vt:lpwstr>2021-02-25T10:31:42.8716795Z</vt:lpwstr>
  </property>
  <property fmtid="{D5CDD505-2E9C-101B-9397-08002B2CF9AE}" pid="6" name="MSIP_Label_2e892a75-59a0-4e0e-9b97-f68af558ca2b_Name">
    <vt:lpwstr>CABI</vt:lpwstr>
  </property>
  <property fmtid="{D5CDD505-2E9C-101B-9397-08002B2CF9AE}" pid="7" name="MSIP_Label_2e892a75-59a0-4e0e-9b97-f68af558ca2b_Application">
    <vt:lpwstr>Microsoft Azure Information Protection</vt:lpwstr>
  </property>
  <property fmtid="{D5CDD505-2E9C-101B-9397-08002B2CF9AE}" pid="8" name="MSIP_Label_2e892a75-59a0-4e0e-9b97-f68af558ca2b_ActionId">
    <vt:lpwstr>69a6ddf9-9e8e-4298-b0e9-21c3e0bd9531</vt:lpwstr>
  </property>
  <property fmtid="{D5CDD505-2E9C-101B-9397-08002B2CF9AE}" pid="9" name="MSIP_Label_2e892a75-59a0-4e0e-9b97-f68af558ca2b_Extended_MSFT_Method">
    <vt:lpwstr>Automatic</vt:lpwstr>
  </property>
  <property fmtid="{D5CDD505-2E9C-101B-9397-08002B2CF9AE}" pid="10" name="Sensitivity">
    <vt:lpwstr>CABI</vt:lpwstr>
  </property>
</Properties>
</file>